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f54d9360d64b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ba2204b2dc4715"/>
  </p:sldMasterIdLst>
  <p:sldIdLst>
    <p:sldId xmlns:r="http://schemas.openxmlformats.org/officeDocument/2006/relationships" id="256" r:id="R1902e14e30bb453f"/>
    <p:sldId xmlns:r="http://schemas.openxmlformats.org/officeDocument/2006/relationships" id="257" r:id="R3a81c46b439a4f38"/>
    <p:sldId xmlns:r="http://schemas.openxmlformats.org/officeDocument/2006/relationships" id="258" r:id="R49ec190d02ad499e"/>
    <p:sldId xmlns:r="http://schemas.openxmlformats.org/officeDocument/2006/relationships" id="259" r:id="R36ac888fd35b432f"/>
    <p:sldId xmlns:r="http://schemas.openxmlformats.org/officeDocument/2006/relationships" id="260" r:id="R228287dfe3bb4655"/>
    <p:sldId xmlns:r="http://schemas.openxmlformats.org/officeDocument/2006/relationships" id="261" r:id="R2148d1f086b24e5b"/>
    <p:sldId xmlns:r="http://schemas.openxmlformats.org/officeDocument/2006/relationships" id="262" r:id="Rf40762a9755546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ba2204b2dc4715" /><Relationship Type="http://schemas.openxmlformats.org/officeDocument/2006/relationships/slide" Target="/ppt/slides/slide1.xml" Id="R1902e14e30bb453f" /><Relationship Type="http://schemas.openxmlformats.org/officeDocument/2006/relationships/slide" Target="/ppt/slides/slide2.xml" Id="R3a81c46b439a4f38" /><Relationship Type="http://schemas.openxmlformats.org/officeDocument/2006/relationships/slide" Target="/ppt/slides/slide3.xml" Id="R49ec190d02ad499e" /><Relationship Type="http://schemas.openxmlformats.org/officeDocument/2006/relationships/slide" Target="/ppt/slides/slide4.xml" Id="R36ac888fd35b432f" /><Relationship Type="http://schemas.openxmlformats.org/officeDocument/2006/relationships/slide" Target="/ppt/slides/slide5.xml" Id="R228287dfe3bb4655" /><Relationship Type="http://schemas.openxmlformats.org/officeDocument/2006/relationships/slide" Target="/ppt/slides/slide6.xml" Id="R2148d1f086b24e5b" /><Relationship Type="http://schemas.openxmlformats.org/officeDocument/2006/relationships/slide" Target="/ppt/slides/slide7.xml" Id="Rf40762a9755546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2715af68444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25138d3604d3d" /><Relationship Type="http://schemas.openxmlformats.org/officeDocument/2006/relationships/theme" Target="/ppt/slideMasters/theme/theme1.xml" Id="R8e051964263c4d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e25138d3604d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b39dc75d348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19837b3cc49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1d678a03e41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0014c631d4f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76a66b3fe47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5b14e33f444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fb18eb53847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DYBDE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DYBDE AS ble etablert [år] og holder til i Godøya.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2 982 906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3 033 921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OLAV DYB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Trond Olav Dyb, Flatebøen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6055 Godøya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924 925 825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