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5e632ae15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1139a4bb1d4e4a"/>
  </p:sldMasterIdLst>
  <p:sldIdLst>
    <p:sldId xmlns:r="http://schemas.openxmlformats.org/officeDocument/2006/relationships" id="256" r:id="R1c5034c3911843df"/>
    <p:sldId xmlns:r="http://schemas.openxmlformats.org/officeDocument/2006/relationships" id="257" r:id="Ra9dab4ce8e4d4832"/>
    <p:sldId xmlns:r="http://schemas.openxmlformats.org/officeDocument/2006/relationships" id="258" r:id="R71b333e2b4ab48ad"/>
    <p:sldId xmlns:r="http://schemas.openxmlformats.org/officeDocument/2006/relationships" id="259" r:id="R76ea52139b534c15"/>
    <p:sldId xmlns:r="http://schemas.openxmlformats.org/officeDocument/2006/relationships" id="260" r:id="R004e508a98834800"/>
    <p:sldId xmlns:r="http://schemas.openxmlformats.org/officeDocument/2006/relationships" id="261" r:id="Rcaeb36b730b842dc"/>
    <p:sldId xmlns:r="http://schemas.openxmlformats.org/officeDocument/2006/relationships" id="262" r:id="R55efdbb589b74e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139a4bb1d4e4a" /><Relationship Type="http://schemas.openxmlformats.org/officeDocument/2006/relationships/slide" Target="/ppt/slides/slide1.xml" Id="R1c5034c3911843df" /><Relationship Type="http://schemas.openxmlformats.org/officeDocument/2006/relationships/slide" Target="/ppt/slides/slide2.xml" Id="Ra9dab4ce8e4d4832" /><Relationship Type="http://schemas.openxmlformats.org/officeDocument/2006/relationships/slide" Target="/ppt/slides/slide3.xml" Id="R71b333e2b4ab48ad" /><Relationship Type="http://schemas.openxmlformats.org/officeDocument/2006/relationships/slide" Target="/ppt/slides/slide4.xml" Id="R76ea52139b534c15" /><Relationship Type="http://schemas.openxmlformats.org/officeDocument/2006/relationships/slide" Target="/ppt/slides/slide5.xml" Id="R004e508a98834800" /><Relationship Type="http://schemas.openxmlformats.org/officeDocument/2006/relationships/slide" Target="/ppt/slides/slide6.xml" Id="Rcaeb36b730b842dc" /><Relationship Type="http://schemas.openxmlformats.org/officeDocument/2006/relationships/slide" Target="/ppt/slides/slide7.xml" Id="R55efdbb589b74e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08985659c47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67206fa974d6c" /><Relationship Type="http://schemas.openxmlformats.org/officeDocument/2006/relationships/theme" Target="/ppt/slideMasters/theme/theme1.xml" Id="R9b111cb2be92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67206fa97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e641f265942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792fe7f914e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3a2d1b973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b001d340a46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58c415224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414b613d040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b6963d5984f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PROXO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PROXO REGNSKAP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20 732 956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2 879 871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2 378 372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8 426 823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PROXO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Stokmovegen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www.proxo.no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924 923 180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