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72c24bd55948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8eaf5a7d3742f1"/>
  </p:sldMasterIdLst>
  <p:sldIdLst>
    <p:sldId xmlns:r="http://schemas.openxmlformats.org/officeDocument/2006/relationships" id="256" r:id="R85cd774c6af9472c"/>
    <p:sldId xmlns:r="http://schemas.openxmlformats.org/officeDocument/2006/relationships" id="257" r:id="R4c93ab3142ed4fa3"/>
    <p:sldId xmlns:r="http://schemas.openxmlformats.org/officeDocument/2006/relationships" id="258" r:id="R650812af80874da3"/>
    <p:sldId xmlns:r="http://schemas.openxmlformats.org/officeDocument/2006/relationships" id="259" r:id="R7412440b87984d5f"/>
    <p:sldId xmlns:r="http://schemas.openxmlformats.org/officeDocument/2006/relationships" id="260" r:id="Ra65e7d5e53e84352"/>
    <p:sldId xmlns:r="http://schemas.openxmlformats.org/officeDocument/2006/relationships" id="261" r:id="Rea9ca78e18cf4973"/>
    <p:sldId xmlns:r="http://schemas.openxmlformats.org/officeDocument/2006/relationships" id="262" r:id="Rac85c786469544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8eaf5a7d3742f1" /><Relationship Type="http://schemas.openxmlformats.org/officeDocument/2006/relationships/slide" Target="/ppt/slides/slide1.xml" Id="R85cd774c6af9472c" /><Relationship Type="http://schemas.openxmlformats.org/officeDocument/2006/relationships/slide" Target="/ppt/slides/slide2.xml" Id="R4c93ab3142ed4fa3" /><Relationship Type="http://schemas.openxmlformats.org/officeDocument/2006/relationships/slide" Target="/ppt/slides/slide3.xml" Id="R650812af80874da3" /><Relationship Type="http://schemas.openxmlformats.org/officeDocument/2006/relationships/slide" Target="/ppt/slides/slide4.xml" Id="R7412440b87984d5f" /><Relationship Type="http://schemas.openxmlformats.org/officeDocument/2006/relationships/slide" Target="/ppt/slides/slide5.xml" Id="Ra65e7d5e53e84352" /><Relationship Type="http://schemas.openxmlformats.org/officeDocument/2006/relationships/slide" Target="/ppt/slides/slide6.xml" Id="Rea9ca78e18cf4973" /><Relationship Type="http://schemas.openxmlformats.org/officeDocument/2006/relationships/slide" Target="/ppt/slides/slide7.xml" Id="Rac85c786469544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01dbf543e44c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0bf2c27d14fe9" /><Relationship Type="http://schemas.openxmlformats.org/officeDocument/2006/relationships/theme" Target="/ppt/slideMasters/theme/theme1.xml" Id="R22e1ee052f9f45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80bf2c27d14f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b6bf5be474a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0331d73d542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2cc5a9897145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b526c0ec74a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301a5689847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eb37a948d45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163d3f1214e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VIKINGSTAD INVEST 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VIKINGSTAD INVEST I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−32 483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969 062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16 828 028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16 933 350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BIRGITTE VIKINGSTAD VIERDAL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Djupastø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924 923 121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VIKINGSTAD INVEST I AS</a:t>
            </a:r>
          </a:p>
        </p:txBody>
      </p:sp>
    </p:spTree>
  </p:cSld>
  <p:clrMapOvr>
    <a:masterClrMapping xmlns:a="http://schemas.openxmlformats.org/drawingml/2006/main"/>
  </p:clrMapOvr>
</p:sld>
</file>