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0b30b45d5e4d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a5f61829f445ce"/>
  </p:sldMasterIdLst>
  <p:sldIdLst>
    <p:sldId xmlns:r="http://schemas.openxmlformats.org/officeDocument/2006/relationships" id="256" r:id="Rb91d519abc1e47e3"/>
    <p:sldId xmlns:r="http://schemas.openxmlformats.org/officeDocument/2006/relationships" id="257" r:id="Re793a0bfa63a44a7"/>
    <p:sldId xmlns:r="http://schemas.openxmlformats.org/officeDocument/2006/relationships" id="258" r:id="Rc10e17cd80a24a1c"/>
    <p:sldId xmlns:r="http://schemas.openxmlformats.org/officeDocument/2006/relationships" id="259" r:id="Rc7a62cf2460f4230"/>
    <p:sldId xmlns:r="http://schemas.openxmlformats.org/officeDocument/2006/relationships" id="260" r:id="R0519e15cec334f7f"/>
    <p:sldId xmlns:r="http://schemas.openxmlformats.org/officeDocument/2006/relationships" id="261" r:id="Re7c0168420fc46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5f61829f445ce" /><Relationship Type="http://schemas.openxmlformats.org/officeDocument/2006/relationships/slide" Target="/ppt/slides/slide1.xml" Id="Rb91d519abc1e47e3" /><Relationship Type="http://schemas.openxmlformats.org/officeDocument/2006/relationships/slide" Target="/ppt/slides/slide2.xml" Id="Re793a0bfa63a44a7" /><Relationship Type="http://schemas.openxmlformats.org/officeDocument/2006/relationships/slide" Target="/ppt/slides/slide3.xml" Id="Rc10e17cd80a24a1c" /><Relationship Type="http://schemas.openxmlformats.org/officeDocument/2006/relationships/slide" Target="/ppt/slides/slide4.xml" Id="Rc7a62cf2460f4230" /><Relationship Type="http://schemas.openxmlformats.org/officeDocument/2006/relationships/slide" Target="/ppt/slides/slide5.xml" Id="R0519e15cec334f7f" /><Relationship Type="http://schemas.openxmlformats.org/officeDocument/2006/relationships/slide" Target="/ppt/slides/slide6.xml" Id="Re7c0168420fc46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c992eafbd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eefebc6824611" /><Relationship Type="http://schemas.openxmlformats.org/officeDocument/2006/relationships/theme" Target="/ppt/slideMasters/theme/theme1.xml" Id="Rae4a5cca57ff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eefebc68246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2516bfe0d44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5074cd01a4e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d72b60b3f41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5f1b36fd3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5d891cf6843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030b7d82c41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KORSLUND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924 825 855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