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36b1817af52481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c1c0b8b65184c2f"/>
  </p:sldMasterIdLst>
  <p:sldIdLst>
    <p:sldId xmlns:r="http://schemas.openxmlformats.org/officeDocument/2006/relationships" id="256" r:id="R8bc7531537294bfa"/>
    <p:sldId xmlns:r="http://schemas.openxmlformats.org/officeDocument/2006/relationships" id="257" r:id="R45ec420b84e64fda"/>
    <p:sldId xmlns:r="http://schemas.openxmlformats.org/officeDocument/2006/relationships" id="258" r:id="R5e1778bb51eb4ab8"/>
    <p:sldId xmlns:r="http://schemas.openxmlformats.org/officeDocument/2006/relationships" id="259" r:id="R4934246fd51f4c62"/>
    <p:sldId xmlns:r="http://schemas.openxmlformats.org/officeDocument/2006/relationships" id="260" r:id="R8e169a7278b5446f"/>
    <p:sldId xmlns:r="http://schemas.openxmlformats.org/officeDocument/2006/relationships" id="261" r:id="Rf6825601adfe4afa"/>
    <p:sldId xmlns:r="http://schemas.openxmlformats.org/officeDocument/2006/relationships" id="262" r:id="Rc95a1e3a48bc40c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1c0b8b65184c2f" /><Relationship Type="http://schemas.openxmlformats.org/officeDocument/2006/relationships/slide" Target="/ppt/slides/slide1.xml" Id="R8bc7531537294bfa" /><Relationship Type="http://schemas.openxmlformats.org/officeDocument/2006/relationships/slide" Target="/ppt/slides/slide2.xml" Id="R45ec420b84e64fda" /><Relationship Type="http://schemas.openxmlformats.org/officeDocument/2006/relationships/slide" Target="/ppt/slides/slide3.xml" Id="R5e1778bb51eb4ab8" /><Relationship Type="http://schemas.openxmlformats.org/officeDocument/2006/relationships/slide" Target="/ppt/slides/slide4.xml" Id="R4934246fd51f4c62" /><Relationship Type="http://schemas.openxmlformats.org/officeDocument/2006/relationships/slide" Target="/ppt/slides/slide5.xml" Id="R8e169a7278b5446f" /><Relationship Type="http://schemas.openxmlformats.org/officeDocument/2006/relationships/slide" Target="/ppt/slides/slide6.xml" Id="Rf6825601adfe4afa" /><Relationship Type="http://schemas.openxmlformats.org/officeDocument/2006/relationships/slide" Target="/ppt/slides/slide7.xml" Id="Rc95a1e3a48bc40c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b1b17764944f7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1730e1d70d41e0" /><Relationship Type="http://schemas.openxmlformats.org/officeDocument/2006/relationships/theme" Target="/ppt/slideMasters/theme/theme1.xml" Id="R0ef352def056469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41730e1d70d41e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34f1d24e004a9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9fc646d70444a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c081895b4f446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3a0abe038a445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9a18e04c73416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860a78bf604f5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665c2414c2406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VIER INVESTERING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VIER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VIER INVESTERING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VIER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VIER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VIER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−1 183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1 008 166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1 423 940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3 560 228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VIER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ERLEND LØGE AANESTAD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VIER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Ramsvigkroken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4015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924 824 956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VIER INVESTERING AS</a:t>
            </a:r>
          </a:p>
        </p:txBody>
      </p:sp>
    </p:spTree>
  </p:cSld>
  <p:clrMapOvr>
    <a:masterClrMapping xmlns:a="http://schemas.openxmlformats.org/drawingml/2006/main"/>
  </p:clrMapOvr>
</p:sld>
</file>