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f2a181eb6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c094c475f4f46"/>
  </p:sldMasterIdLst>
  <p:sldIdLst>
    <p:sldId xmlns:r="http://schemas.openxmlformats.org/officeDocument/2006/relationships" id="256" r:id="Rf5e50e1f36324b70"/>
    <p:sldId xmlns:r="http://schemas.openxmlformats.org/officeDocument/2006/relationships" id="257" r:id="Rdfa564f196e84b9f"/>
    <p:sldId xmlns:r="http://schemas.openxmlformats.org/officeDocument/2006/relationships" id="258" r:id="R2aeb0f761a314f34"/>
    <p:sldId xmlns:r="http://schemas.openxmlformats.org/officeDocument/2006/relationships" id="259" r:id="R2ae85f821e734436"/>
    <p:sldId xmlns:r="http://schemas.openxmlformats.org/officeDocument/2006/relationships" id="260" r:id="R32a3f8d541744fd6"/>
    <p:sldId xmlns:r="http://schemas.openxmlformats.org/officeDocument/2006/relationships" id="261" r:id="R1a9e76247657434c"/>
    <p:sldId xmlns:r="http://schemas.openxmlformats.org/officeDocument/2006/relationships" id="262" r:id="R08a23deb6437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c094c475f4f46" /><Relationship Type="http://schemas.openxmlformats.org/officeDocument/2006/relationships/slide" Target="/ppt/slides/slide1.xml" Id="Rf5e50e1f36324b70" /><Relationship Type="http://schemas.openxmlformats.org/officeDocument/2006/relationships/slide" Target="/ppt/slides/slide2.xml" Id="Rdfa564f196e84b9f" /><Relationship Type="http://schemas.openxmlformats.org/officeDocument/2006/relationships/slide" Target="/ppt/slides/slide3.xml" Id="R2aeb0f761a314f34" /><Relationship Type="http://schemas.openxmlformats.org/officeDocument/2006/relationships/slide" Target="/ppt/slides/slide4.xml" Id="R2ae85f821e734436" /><Relationship Type="http://schemas.openxmlformats.org/officeDocument/2006/relationships/slide" Target="/ppt/slides/slide5.xml" Id="R32a3f8d541744fd6" /><Relationship Type="http://schemas.openxmlformats.org/officeDocument/2006/relationships/slide" Target="/ppt/slides/slide6.xml" Id="R1a9e76247657434c" /><Relationship Type="http://schemas.openxmlformats.org/officeDocument/2006/relationships/slide" Target="/ppt/slides/slide7.xml" Id="R08a23deb6437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25b58ca4f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eccf4a1fc4eb5" /><Relationship Type="http://schemas.openxmlformats.org/officeDocument/2006/relationships/theme" Target="/ppt/slideMasters/theme/theme1.xml" Id="Re2a4a48d1e2c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eccf4a1fc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69b6ce105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528ab383b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914ebcbee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b7bbe2d6f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38d8dc6d648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e9dee037b41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f026b5c86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UELAND REDERI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REDERI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UELAND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SHIPPING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Oddbjørg Ueland, Leil. 301, Meierigata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