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9966290d364d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3cb6b747a147e1"/>
  </p:sldMasterIdLst>
  <p:sldIdLst>
    <p:sldId xmlns:r="http://schemas.openxmlformats.org/officeDocument/2006/relationships" id="256" r:id="Ree04a1c9c4b64a0c"/>
    <p:sldId xmlns:r="http://schemas.openxmlformats.org/officeDocument/2006/relationships" id="257" r:id="Reae567e497fd49cd"/>
    <p:sldId xmlns:r="http://schemas.openxmlformats.org/officeDocument/2006/relationships" id="258" r:id="Rc5128f5edfef42a3"/>
    <p:sldId xmlns:r="http://schemas.openxmlformats.org/officeDocument/2006/relationships" id="259" r:id="Rc82971266c8a4727"/>
    <p:sldId xmlns:r="http://schemas.openxmlformats.org/officeDocument/2006/relationships" id="260" r:id="R0c5a0f04fa294814"/>
    <p:sldId xmlns:r="http://schemas.openxmlformats.org/officeDocument/2006/relationships" id="261" r:id="Rda950107cb914309"/>
    <p:sldId xmlns:r="http://schemas.openxmlformats.org/officeDocument/2006/relationships" id="262" r:id="R9cf713482df049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3cb6b747a147e1" /><Relationship Type="http://schemas.openxmlformats.org/officeDocument/2006/relationships/slide" Target="/ppt/slides/slide1.xml" Id="Ree04a1c9c4b64a0c" /><Relationship Type="http://schemas.openxmlformats.org/officeDocument/2006/relationships/slide" Target="/ppt/slides/slide2.xml" Id="Reae567e497fd49cd" /><Relationship Type="http://schemas.openxmlformats.org/officeDocument/2006/relationships/slide" Target="/ppt/slides/slide3.xml" Id="Rc5128f5edfef42a3" /><Relationship Type="http://schemas.openxmlformats.org/officeDocument/2006/relationships/slide" Target="/ppt/slides/slide4.xml" Id="Rc82971266c8a4727" /><Relationship Type="http://schemas.openxmlformats.org/officeDocument/2006/relationships/slide" Target="/ppt/slides/slide5.xml" Id="R0c5a0f04fa294814" /><Relationship Type="http://schemas.openxmlformats.org/officeDocument/2006/relationships/slide" Target="/ppt/slides/slide6.xml" Id="Rda950107cb914309" /><Relationship Type="http://schemas.openxmlformats.org/officeDocument/2006/relationships/slide" Target="/ppt/slides/slide7.xml" Id="R9cf713482df049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69357fd94b4c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f575ca84d4c64" /><Relationship Type="http://schemas.openxmlformats.org/officeDocument/2006/relationships/theme" Target="/ppt/slideMasters/theme/theme1.xml" Id="Rb400842ff73d44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1f575ca84d4c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73ec8092144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d5c8381ec4b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3f111a28244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0226a211943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f70bd270247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66009461c40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20cc10f2648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HOLDINGSERVICE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HOLDINGSERVICE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1 975 252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1 680 620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DAMMANN AXEL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DAHL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Tordenskiolds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924 777 338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