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9740d03c9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77f632f124d69"/>
  </p:sldMasterIdLst>
  <p:sldIdLst>
    <p:sldId xmlns:r="http://schemas.openxmlformats.org/officeDocument/2006/relationships" id="256" r:id="R227877611ffa40c8"/>
    <p:sldId xmlns:r="http://schemas.openxmlformats.org/officeDocument/2006/relationships" id="257" r:id="Rdb98653b8cfe4bf7"/>
    <p:sldId xmlns:r="http://schemas.openxmlformats.org/officeDocument/2006/relationships" id="258" r:id="R604cd0299ac645cc"/>
    <p:sldId xmlns:r="http://schemas.openxmlformats.org/officeDocument/2006/relationships" id="259" r:id="Raab217f71b52453e"/>
    <p:sldId xmlns:r="http://schemas.openxmlformats.org/officeDocument/2006/relationships" id="260" r:id="R33340d9f6e7e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77f632f124d69" /><Relationship Type="http://schemas.openxmlformats.org/officeDocument/2006/relationships/slide" Target="/ppt/slides/slide1.xml" Id="R227877611ffa40c8" /><Relationship Type="http://schemas.openxmlformats.org/officeDocument/2006/relationships/slide" Target="/ppt/slides/slide2.xml" Id="Rdb98653b8cfe4bf7" /><Relationship Type="http://schemas.openxmlformats.org/officeDocument/2006/relationships/slide" Target="/ppt/slides/slide3.xml" Id="R604cd0299ac645cc" /><Relationship Type="http://schemas.openxmlformats.org/officeDocument/2006/relationships/slide" Target="/ppt/slides/slide4.xml" Id="Raab217f71b52453e" /><Relationship Type="http://schemas.openxmlformats.org/officeDocument/2006/relationships/slide" Target="/ppt/slides/slide5.xml" Id="R33340d9f6e7e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e28edde7a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a8a9f29743e5" /><Relationship Type="http://schemas.openxmlformats.org/officeDocument/2006/relationships/theme" Target="/ppt/slideMasters/theme/theme1.xml" Id="Rf7786a383513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6a8a9f297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26b86b2d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f1ad3a98c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87d94712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63aaa7b5d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fa6372627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