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aff59d885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93f4a8e6f54db4"/>
  </p:sldMasterIdLst>
  <p:sldIdLst>
    <p:sldId xmlns:r="http://schemas.openxmlformats.org/officeDocument/2006/relationships" id="256" r:id="R0cf6c3c93a5643e1"/>
    <p:sldId xmlns:r="http://schemas.openxmlformats.org/officeDocument/2006/relationships" id="257" r:id="Ra7aba180bd5b4526"/>
    <p:sldId xmlns:r="http://schemas.openxmlformats.org/officeDocument/2006/relationships" id="258" r:id="R131cac5491934c4b"/>
    <p:sldId xmlns:r="http://schemas.openxmlformats.org/officeDocument/2006/relationships" id="259" r:id="Rd32347c52e86479e"/>
    <p:sldId xmlns:r="http://schemas.openxmlformats.org/officeDocument/2006/relationships" id="260" r:id="R8fa8d535a789416a"/>
    <p:sldId xmlns:r="http://schemas.openxmlformats.org/officeDocument/2006/relationships" id="261" r:id="Ra83f0e8fe2b145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3f4a8e6f54db4" /><Relationship Type="http://schemas.openxmlformats.org/officeDocument/2006/relationships/slide" Target="/ppt/slides/slide1.xml" Id="R0cf6c3c93a5643e1" /><Relationship Type="http://schemas.openxmlformats.org/officeDocument/2006/relationships/slide" Target="/ppt/slides/slide2.xml" Id="Ra7aba180bd5b4526" /><Relationship Type="http://schemas.openxmlformats.org/officeDocument/2006/relationships/slide" Target="/ppt/slides/slide3.xml" Id="R131cac5491934c4b" /><Relationship Type="http://schemas.openxmlformats.org/officeDocument/2006/relationships/slide" Target="/ppt/slides/slide4.xml" Id="Rd32347c52e86479e" /><Relationship Type="http://schemas.openxmlformats.org/officeDocument/2006/relationships/slide" Target="/ppt/slides/slide5.xml" Id="R8fa8d535a789416a" /><Relationship Type="http://schemas.openxmlformats.org/officeDocument/2006/relationships/slide" Target="/ppt/slides/slide6.xml" Id="Ra83f0e8fe2b145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3a6106701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b58590d684fbe" /><Relationship Type="http://schemas.openxmlformats.org/officeDocument/2006/relationships/theme" Target="/ppt/slideMasters/theme/theme1.xml" Id="Rfd9dddb05733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4b58590d68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1e07ca583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7484870e44a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a1af22c9147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b480095a8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2866fde234a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bd296934445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28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 Benjamin Gutierrez Børresen, Kronprinsens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