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b406c899d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09c4c00dd47b7"/>
  </p:sldMasterIdLst>
  <p:sldIdLst>
    <p:sldId xmlns:r="http://schemas.openxmlformats.org/officeDocument/2006/relationships" id="256" r:id="R0215e994082b4d39"/>
    <p:sldId xmlns:r="http://schemas.openxmlformats.org/officeDocument/2006/relationships" id="257" r:id="Rc7a0bb244813416d"/>
    <p:sldId xmlns:r="http://schemas.openxmlformats.org/officeDocument/2006/relationships" id="258" r:id="Rac55e50ec823463b"/>
    <p:sldId xmlns:r="http://schemas.openxmlformats.org/officeDocument/2006/relationships" id="259" r:id="R8e8e979369f84d31"/>
    <p:sldId xmlns:r="http://schemas.openxmlformats.org/officeDocument/2006/relationships" id="260" r:id="R9195830fd98d426d"/>
    <p:sldId xmlns:r="http://schemas.openxmlformats.org/officeDocument/2006/relationships" id="261" r:id="R113266eb9dad49cd"/>
    <p:sldId xmlns:r="http://schemas.openxmlformats.org/officeDocument/2006/relationships" id="262" r:id="R1a6458c87630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09c4c00dd47b7" /><Relationship Type="http://schemas.openxmlformats.org/officeDocument/2006/relationships/slide" Target="/ppt/slides/slide1.xml" Id="R0215e994082b4d39" /><Relationship Type="http://schemas.openxmlformats.org/officeDocument/2006/relationships/slide" Target="/ppt/slides/slide2.xml" Id="Rc7a0bb244813416d" /><Relationship Type="http://schemas.openxmlformats.org/officeDocument/2006/relationships/slide" Target="/ppt/slides/slide3.xml" Id="Rac55e50ec823463b" /><Relationship Type="http://schemas.openxmlformats.org/officeDocument/2006/relationships/slide" Target="/ppt/slides/slide4.xml" Id="R8e8e979369f84d31" /><Relationship Type="http://schemas.openxmlformats.org/officeDocument/2006/relationships/slide" Target="/ppt/slides/slide5.xml" Id="R9195830fd98d426d" /><Relationship Type="http://schemas.openxmlformats.org/officeDocument/2006/relationships/slide" Target="/ppt/slides/slide6.xml" Id="R113266eb9dad49cd" /><Relationship Type="http://schemas.openxmlformats.org/officeDocument/2006/relationships/slide" Target="/ppt/slides/slide7.xml" Id="R1a6458c87630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3e5f33b63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571d54204eb5" /><Relationship Type="http://schemas.openxmlformats.org/officeDocument/2006/relationships/theme" Target="/ppt/slideMasters/theme/theme1.xml" Id="R0f5943770388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a571d5420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0a64a1266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4141e2f9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7dd598044f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173ae8e3c4e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46600e6d4a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fec4bf14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90f0df235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DÆHLI SIGMUND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DUENGER TOR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OLIV GAALAAS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ELI JOHANNE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