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8e9316f4a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f62a6b2b54a2b"/>
  </p:sldMasterIdLst>
  <p:sldIdLst>
    <p:sldId xmlns:r="http://schemas.openxmlformats.org/officeDocument/2006/relationships" id="256" r:id="R5add76cf072a425f"/>
    <p:sldId xmlns:r="http://schemas.openxmlformats.org/officeDocument/2006/relationships" id="257" r:id="R39968ade8b1b48ab"/>
    <p:sldId xmlns:r="http://schemas.openxmlformats.org/officeDocument/2006/relationships" id="258" r:id="R9708bcd7b77a4f5d"/>
    <p:sldId xmlns:r="http://schemas.openxmlformats.org/officeDocument/2006/relationships" id="259" r:id="R7719faecec604fba"/>
    <p:sldId xmlns:r="http://schemas.openxmlformats.org/officeDocument/2006/relationships" id="260" r:id="R3d3a7fc45d0e4e12"/>
    <p:sldId xmlns:r="http://schemas.openxmlformats.org/officeDocument/2006/relationships" id="261" r:id="R827669b9ea86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f62a6b2b54a2b" /><Relationship Type="http://schemas.openxmlformats.org/officeDocument/2006/relationships/slide" Target="/ppt/slides/slide1.xml" Id="R5add76cf072a425f" /><Relationship Type="http://schemas.openxmlformats.org/officeDocument/2006/relationships/slide" Target="/ppt/slides/slide2.xml" Id="R39968ade8b1b48ab" /><Relationship Type="http://schemas.openxmlformats.org/officeDocument/2006/relationships/slide" Target="/ppt/slides/slide3.xml" Id="R9708bcd7b77a4f5d" /><Relationship Type="http://schemas.openxmlformats.org/officeDocument/2006/relationships/slide" Target="/ppt/slides/slide4.xml" Id="R7719faecec604fba" /><Relationship Type="http://schemas.openxmlformats.org/officeDocument/2006/relationships/slide" Target="/ppt/slides/slide5.xml" Id="R3d3a7fc45d0e4e12" /><Relationship Type="http://schemas.openxmlformats.org/officeDocument/2006/relationships/slide" Target="/ppt/slides/slide6.xml" Id="R827669b9ea86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d91bc065e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e547fb5d41f8" /><Relationship Type="http://schemas.openxmlformats.org/officeDocument/2006/relationships/theme" Target="/ppt/slideMasters/theme/theme1.xml" Id="Rf11ae59da630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ae547fb5d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a6512319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a2b69eff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c5e486aa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54b9aac54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24fbb518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56b3c0d5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