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c4becb8b244e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b7f251b8b94a61"/>
  </p:sldMasterIdLst>
  <p:sldIdLst>
    <p:sldId xmlns:r="http://schemas.openxmlformats.org/officeDocument/2006/relationships" id="256" r:id="Refa3174e518c4df3"/>
    <p:sldId xmlns:r="http://schemas.openxmlformats.org/officeDocument/2006/relationships" id="257" r:id="R8970b0c2ced3404b"/>
    <p:sldId xmlns:r="http://schemas.openxmlformats.org/officeDocument/2006/relationships" id="258" r:id="R2500e118c8a64e1f"/>
    <p:sldId xmlns:r="http://schemas.openxmlformats.org/officeDocument/2006/relationships" id="259" r:id="R75790be0798f4a25"/>
    <p:sldId xmlns:r="http://schemas.openxmlformats.org/officeDocument/2006/relationships" id="260" r:id="R69dd69b3beae4a6c"/>
    <p:sldId xmlns:r="http://schemas.openxmlformats.org/officeDocument/2006/relationships" id="261" r:id="R41ef8bd7f72942ad"/>
    <p:sldId xmlns:r="http://schemas.openxmlformats.org/officeDocument/2006/relationships" id="262" r:id="R64f02cc99f7c43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b7f251b8b94a61" /><Relationship Type="http://schemas.openxmlformats.org/officeDocument/2006/relationships/slide" Target="/ppt/slides/slide1.xml" Id="Refa3174e518c4df3" /><Relationship Type="http://schemas.openxmlformats.org/officeDocument/2006/relationships/slide" Target="/ppt/slides/slide2.xml" Id="R8970b0c2ced3404b" /><Relationship Type="http://schemas.openxmlformats.org/officeDocument/2006/relationships/slide" Target="/ppt/slides/slide3.xml" Id="R2500e118c8a64e1f" /><Relationship Type="http://schemas.openxmlformats.org/officeDocument/2006/relationships/slide" Target="/ppt/slides/slide4.xml" Id="R75790be0798f4a25" /><Relationship Type="http://schemas.openxmlformats.org/officeDocument/2006/relationships/slide" Target="/ppt/slides/slide5.xml" Id="R69dd69b3beae4a6c" /><Relationship Type="http://schemas.openxmlformats.org/officeDocument/2006/relationships/slide" Target="/ppt/slides/slide6.xml" Id="R41ef8bd7f72942ad" /><Relationship Type="http://schemas.openxmlformats.org/officeDocument/2006/relationships/slide" Target="/ppt/slides/slide7.xml" Id="R64f02cc99f7c43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53584789ff48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2e2db12cd479c" /><Relationship Type="http://schemas.openxmlformats.org/officeDocument/2006/relationships/theme" Target="/ppt/slideMasters/theme/theme1.xml" Id="Rb8e30d37088042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32e2db12cd47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4b0bbb1fec47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e742d0e4b42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0f0422fd840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e1c8886a8a45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a44b54510b46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0fa8d76e846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52da8171a44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EIDESVIK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EIDESVIK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EIDESVIK INVEST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EIDESVIK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EIDESVIK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EIDESVIK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380 610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−5 962 131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12 437 216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384 438 349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399 940 555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EIDESVIK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BØMMELFJORD AS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EVIK AS  –  45,0 %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EIDESVIK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signe.lund.jansen@eidesvikinvest.no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924 696 850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EIDESVIK INVEST AS</a:t>
            </a:r>
          </a:p>
        </p:txBody>
      </p:sp>
    </p:spTree>
  </p:cSld>
  <p:clrMapOvr>
    <a:masterClrMapping xmlns:a="http://schemas.openxmlformats.org/drawingml/2006/main"/>
  </p:clrMapOvr>
</p:sld>
</file>