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f447522de44d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411a39323c449b"/>
  </p:sldMasterIdLst>
  <p:sldIdLst>
    <p:sldId xmlns:r="http://schemas.openxmlformats.org/officeDocument/2006/relationships" id="256" r:id="R627fd68f63284540"/>
    <p:sldId xmlns:r="http://schemas.openxmlformats.org/officeDocument/2006/relationships" id="257" r:id="R3c369dbd9cee496a"/>
    <p:sldId xmlns:r="http://schemas.openxmlformats.org/officeDocument/2006/relationships" id="258" r:id="R10543ca36fb140a9"/>
    <p:sldId xmlns:r="http://schemas.openxmlformats.org/officeDocument/2006/relationships" id="259" r:id="Ra050b8a8ef9f416d"/>
    <p:sldId xmlns:r="http://schemas.openxmlformats.org/officeDocument/2006/relationships" id="260" r:id="Rc7514d6fc670430d"/>
    <p:sldId xmlns:r="http://schemas.openxmlformats.org/officeDocument/2006/relationships" id="261" r:id="Rc76cd2c8f4db427f"/>
    <p:sldId xmlns:r="http://schemas.openxmlformats.org/officeDocument/2006/relationships" id="262" r:id="R6013d0cb9bf741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411a39323c449b" /><Relationship Type="http://schemas.openxmlformats.org/officeDocument/2006/relationships/slide" Target="/ppt/slides/slide1.xml" Id="R627fd68f63284540" /><Relationship Type="http://schemas.openxmlformats.org/officeDocument/2006/relationships/slide" Target="/ppt/slides/slide2.xml" Id="R3c369dbd9cee496a" /><Relationship Type="http://schemas.openxmlformats.org/officeDocument/2006/relationships/slide" Target="/ppt/slides/slide3.xml" Id="R10543ca36fb140a9" /><Relationship Type="http://schemas.openxmlformats.org/officeDocument/2006/relationships/slide" Target="/ppt/slides/slide4.xml" Id="Ra050b8a8ef9f416d" /><Relationship Type="http://schemas.openxmlformats.org/officeDocument/2006/relationships/slide" Target="/ppt/slides/slide5.xml" Id="Rc7514d6fc670430d" /><Relationship Type="http://schemas.openxmlformats.org/officeDocument/2006/relationships/slide" Target="/ppt/slides/slide6.xml" Id="Rc76cd2c8f4db427f" /><Relationship Type="http://schemas.openxmlformats.org/officeDocument/2006/relationships/slide" Target="/ppt/slides/slide7.xml" Id="R6013d0cb9bf741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fb6cff38bd42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e5827bee74022" /><Relationship Type="http://schemas.openxmlformats.org/officeDocument/2006/relationships/theme" Target="/ppt/slideMasters/theme/theme1.xml" Id="R8112bf4968a945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ce5827bee740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1f199ff6c4d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958df499843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92ce99c6e45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02ddb41a845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f5a24dacb4a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6ba71043c41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84defe20c43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SIGNATUR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SIGNATUR MANAGEMENT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7 623 917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2 387 377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924 696 826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MANAGEMENT AS</a:t>
            </a:r>
          </a:p>
        </p:txBody>
      </p:sp>
    </p:spTree>
  </p:cSld>
  <p:clrMapOvr>
    <a:masterClrMapping xmlns:a="http://schemas.openxmlformats.org/drawingml/2006/main"/>
  </p:clrMapOvr>
</p:sld>
</file>