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ca350d892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5de21048c419a"/>
  </p:sldMasterIdLst>
  <p:sldIdLst>
    <p:sldId xmlns:r="http://schemas.openxmlformats.org/officeDocument/2006/relationships" id="256" r:id="R632b8f74f7174c85"/>
    <p:sldId xmlns:r="http://schemas.openxmlformats.org/officeDocument/2006/relationships" id="257" r:id="Rf1b30feaaf56474b"/>
    <p:sldId xmlns:r="http://schemas.openxmlformats.org/officeDocument/2006/relationships" id="258" r:id="R16ec2b6019b941be"/>
    <p:sldId xmlns:r="http://schemas.openxmlformats.org/officeDocument/2006/relationships" id="259" r:id="R9cc55285bbb041cc"/>
    <p:sldId xmlns:r="http://schemas.openxmlformats.org/officeDocument/2006/relationships" id="260" r:id="R31b2fa8001b1419d"/>
    <p:sldId xmlns:r="http://schemas.openxmlformats.org/officeDocument/2006/relationships" id="261" r:id="R583e75e350fe432c"/>
    <p:sldId xmlns:r="http://schemas.openxmlformats.org/officeDocument/2006/relationships" id="262" r:id="R6e95a2a12555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de21048c419a" /><Relationship Type="http://schemas.openxmlformats.org/officeDocument/2006/relationships/slide" Target="/ppt/slides/slide1.xml" Id="R632b8f74f7174c85" /><Relationship Type="http://schemas.openxmlformats.org/officeDocument/2006/relationships/slide" Target="/ppt/slides/slide2.xml" Id="Rf1b30feaaf56474b" /><Relationship Type="http://schemas.openxmlformats.org/officeDocument/2006/relationships/slide" Target="/ppt/slides/slide3.xml" Id="R16ec2b6019b941be" /><Relationship Type="http://schemas.openxmlformats.org/officeDocument/2006/relationships/slide" Target="/ppt/slides/slide4.xml" Id="R9cc55285bbb041cc" /><Relationship Type="http://schemas.openxmlformats.org/officeDocument/2006/relationships/slide" Target="/ppt/slides/slide5.xml" Id="R31b2fa8001b1419d" /><Relationship Type="http://schemas.openxmlformats.org/officeDocument/2006/relationships/slide" Target="/ppt/slides/slide6.xml" Id="R583e75e350fe432c" /><Relationship Type="http://schemas.openxmlformats.org/officeDocument/2006/relationships/slide" Target="/ppt/slides/slide7.xml" Id="R6e95a2a12555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5d8694b7a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24eda470416b" /><Relationship Type="http://schemas.openxmlformats.org/officeDocument/2006/relationships/theme" Target="/ppt/slideMasters/theme/theme1.xml" Id="Rc9089884e4ce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d24eda470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f022cb1cd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62174625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5c9805813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8e5d8357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05e16962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dcdf82b0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2f57dbf4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 MARITA FINSETH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Marita Møllen, Sandvikveien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