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fce282594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91fbd07984d58"/>
  </p:sldMasterIdLst>
  <p:sldIdLst>
    <p:sldId xmlns:r="http://schemas.openxmlformats.org/officeDocument/2006/relationships" id="256" r:id="R90ac5d40fd8f47a2"/>
    <p:sldId xmlns:r="http://schemas.openxmlformats.org/officeDocument/2006/relationships" id="257" r:id="Re7a3ec9c14ee4907"/>
    <p:sldId xmlns:r="http://schemas.openxmlformats.org/officeDocument/2006/relationships" id="258" r:id="Rcefcfceb91d5415d"/>
    <p:sldId xmlns:r="http://schemas.openxmlformats.org/officeDocument/2006/relationships" id="259" r:id="R11737b21d48d4e66"/>
    <p:sldId xmlns:r="http://schemas.openxmlformats.org/officeDocument/2006/relationships" id="260" r:id="R21e94f9a42b646de"/>
    <p:sldId xmlns:r="http://schemas.openxmlformats.org/officeDocument/2006/relationships" id="261" r:id="R52af50b3e54a4343"/>
    <p:sldId xmlns:r="http://schemas.openxmlformats.org/officeDocument/2006/relationships" id="262" r:id="Raaf777f8f772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1fbd07984d58" /><Relationship Type="http://schemas.openxmlformats.org/officeDocument/2006/relationships/slide" Target="/ppt/slides/slide1.xml" Id="R90ac5d40fd8f47a2" /><Relationship Type="http://schemas.openxmlformats.org/officeDocument/2006/relationships/slide" Target="/ppt/slides/slide2.xml" Id="Re7a3ec9c14ee4907" /><Relationship Type="http://schemas.openxmlformats.org/officeDocument/2006/relationships/slide" Target="/ppt/slides/slide3.xml" Id="Rcefcfceb91d5415d" /><Relationship Type="http://schemas.openxmlformats.org/officeDocument/2006/relationships/slide" Target="/ppt/slides/slide4.xml" Id="R11737b21d48d4e66" /><Relationship Type="http://schemas.openxmlformats.org/officeDocument/2006/relationships/slide" Target="/ppt/slides/slide5.xml" Id="R21e94f9a42b646de" /><Relationship Type="http://schemas.openxmlformats.org/officeDocument/2006/relationships/slide" Target="/ppt/slides/slide6.xml" Id="R52af50b3e54a4343" /><Relationship Type="http://schemas.openxmlformats.org/officeDocument/2006/relationships/slide" Target="/ppt/slides/slide7.xml" Id="Raaf777f8f772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34838e9f1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dc4285c74644" /><Relationship Type="http://schemas.openxmlformats.org/officeDocument/2006/relationships/theme" Target="/ppt/slideMasters/theme/theme1.xml" Id="R3dcd5223d6bf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9dc4285c7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8845da5b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4e24ffa2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21f84add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7d4010f5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0c847787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59b1dc9b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977a8574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