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fc4248b87c46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ce551bdd6744ad"/>
  </p:sldMasterIdLst>
  <p:sldIdLst>
    <p:sldId xmlns:r="http://schemas.openxmlformats.org/officeDocument/2006/relationships" id="256" r:id="R6a640a7884824790"/>
    <p:sldId xmlns:r="http://schemas.openxmlformats.org/officeDocument/2006/relationships" id="257" r:id="Rf5565e6f0b8a4952"/>
    <p:sldId xmlns:r="http://schemas.openxmlformats.org/officeDocument/2006/relationships" id="258" r:id="Rda127d62b4da486a"/>
    <p:sldId xmlns:r="http://schemas.openxmlformats.org/officeDocument/2006/relationships" id="259" r:id="R416c259cfa7e455d"/>
    <p:sldId xmlns:r="http://schemas.openxmlformats.org/officeDocument/2006/relationships" id="260" r:id="R8704364f4d8d48ed"/>
    <p:sldId xmlns:r="http://schemas.openxmlformats.org/officeDocument/2006/relationships" id="261" r:id="R624b24ccc72f4b0a"/>
    <p:sldId xmlns:r="http://schemas.openxmlformats.org/officeDocument/2006/relationships" id="262" r:id="R6350cb1b9eaf4f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ce551bdd6744ad" /><Relationship Type="http://schemas.openxmlformats.org/officeDocument/2006/relationships/slide" Target="/ppt/slides/slide1.xml" Id="R6a640a7884824790" /><Relationship Type="http://schemas.openxmlformats.org/officeDocument/2006/relationships/slide" Target="/ppt/slides/slide2.xml" Id="Rf5565e6f0b8a4952" /><Relationship Type="http://schemas.openxmlformats.org/officeDocument/2006/relationships/slide" Target="/ppt/slides/slide3.xml" Id="Rda127d62b4da486a" /><Relationship Type="http://schemas.openxmlformats.org/officeDocument/2006/relationships/slide" Target="/ppt/slides/slide4.xml" Id="R416c259cfa7e455d" /><Relationship Type="http://schemas.openxmlformats.org/officeDocument/2006/relationships/slide" Target="/ppt/slides/slide5.xml" Id="R8704364f4d8d48ed" /><Relationship Type="http://schemas.openxmlformats.org/officeDocument/2006/relationships/slide" Target="/ppt/slides/slide6.xml" Id="R624b24ccc72f4b0a" /><Relationship Type="http://schemas.openxmlformats.org/officeDocument/2006/relationships/slide" Target="/ppt/slides/slide7.xml" Id="R6350cb1b9eaf4f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2bd696f5b94c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c5e81f64c4c76" /><Relationship Type="http://schemas.openxmlformats.org/officeDocument/2006/relationships/theme" Target="/ppt/slideMasters/theme/theme1.xml" Id="R6d03e8aea99948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bc5e81f64c4c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7346171b1d4c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a2962838e24e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db137da00341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11d6c4558349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5d95cd33f4c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a59f8dd7a748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d0a1944e5d4a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KANTARELL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KANTARELL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KANTARELL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KANTARELL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KANTARELL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KANTARELL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1 493 878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10 464 184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14 513 982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KANTARELL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LANDSNES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KANTARELL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v/Bjørn Landsnes, H0801, Sverdrups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924 685 840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KANTARELL AS</a:t>
            </a:r>
          </a:p>
        </p:txBody>
      </p:sp>
    </p:spTree>
  </p:cSld>
  <p:clrMapOvr>
    <a:masterClrMapping xmlns:a="http://schemas.openxmlformats.org/drawingml/2006/main"/>
  </p:clrMapOvr>
</p:sld>
</file>