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c12871fc9647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23450c8dfa416d"/>
  </p:sldMasterIdLst>
  <p:sldIdLst>
    <p:sldId xmlns:r="http://schemas.openxmlformats.org/officeDocument/2006/relationships" id="256" r:id="R74e25b8ee3a748be"/>
    <p:sldId xmlns:r="http://schemas.openxmlformats.org/officeDocument/2006/relationships" id="257" r:id="R97a1d7e1749042e7"/>
    <p:sldId xmlns:r="http://schemas.openxmlformats.org/officeDocument/2006/relationships" id="258" r:id="R4ba57db207eb4f93"/>
    <p:sldId xmlns:r="http://schemas.openxmlformats.org/officeDocument/2006/relationships" id="259" r:id="R87ff3751fc58432a"/>
    <p:sldId xmlns:r="http://schemas.openxmlformats.org/officeDocument/2006/relationships" id="260" r:id="Raf07fefd26be4cf2"/>
    <p:sldId xmlns:r="http://schemas.openxmlformats.org/officeDocument/2006/relationships" id="261" r:id="Re7402884062143b9"/>
    <p:sldId xmlns:r="http://schemas.openxmlformats.org/officeDocument/2006/relationships" id="262" r:id="Rc99b0e218a224c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3450c8dfa416d" /><Relationship Type="http://schemas.openxmlformats.org/officeDocument/2006/relationships/slide" Target="/ppt/slides/slide1.xml" Id="R74e25b8ee3a748be" /><Relationship Type="http://schemas.openxmlformats.org/officeDocument/2006/relationships/slide" Target="/ppt/slides/slide2.xml" Id="R97a1d7e1749042e7" /><Relationship Type="http://schemas.openxmlformats.org/officeDocument/2006/relationships/slide" Target="/ppt/slides/slide3.xml" Id="R4ba57db207eb4f93" /><Relationship Type="http://schemas.openxmlformats.org/officeDocument/2006/relationships/slide" Target="/ppt/slides/slide4.xml" Id="R87ff3751fc58432a" /><Relationship Type="http://schemas.openxmlformats.org/officeDocument/2006/relationships/slide" Target="/ppt/slides/slide5.xml" Id="Raf07fefd26be4cf2" /><Relationship Type="http://schemas.openxmlformats.org/officeDocument/2006/relationships/slide" Target="/ppt/slides/slide6.xml" Id="Re7402884062143b9" /><Relationship Type="http://schemas.openxmlformats.org/officeDocument/2006/relationships/slide" Target="/ppt/slides/slide7.xml" Id="Rc99b0e218a224c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2f432389147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ac922f38c40e9" /><Relationship Type="http://schemas.openxmlformats.org/officeDocument/2006/relationships/theme" Target="/ppt/slideMasters/theme/theme1.xml" Id="Raa76c621cf394e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0ac922f38c40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60e206d8a41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095b79d6749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387587210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a5d6fd6cd4f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9d6fb18ed4c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10c70c48b4b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74d4d0b6a46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BKS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BKS RÅDGIVNING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242 316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189 213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660 467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1 248 025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FAMILIERÅDGIVNING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HICOM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KRAGERØ PATRIOTENE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MULE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1 KRAGERØ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924 685 220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