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770f7336d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bdf58c2331415b"/>
  </p:sldMasterIdLst>
  <p:sldIdLst>
    <p:sldId xmlns:r="http://schemas.openxmlformats.org/officeDocument/2006/relationships" id="256" r:id="R759774e9b81c44e9"/>
    <p:sldId xmlns:r="http://schemas.openxmlformats.org/officeDocument/2006/relationships" id="257" r:id="Re67e8138d07e4f1b"/>
    <p:sldId xmlns:r="http://schemas.openxmlformats.org/officeDocument/2006/relationships" id="258" r:id="Rdff4d158b6114108"/>
    <p:sldId xmlns:r="http://schemas.openxmlformats.org/officeDocument/2006/relationships" id="259" r:id="R67c7e0f8b57c41ca"/>
    <p:sldId xmlns:r="http://schemas.openxmlformats.org/officeDocument/2006/relationships" id="260" r:id="R618ba146aab24d1b"/>
    <p:sldId xmlns:r="http://schemas.openxmlformats.org/officeDocument/2006/relationships" id="261" r:id="R80874f4595604675"/>
    <p:sldId xmlns:r="http://schemas.openxmlformats.org/officeDocument/2006/relationships" id="262" r:id="R7d3aa5090f244d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df58c2331415b" /><Relationship Type="http://schemas.openxmlformats.org/officeDocument/2006/relationships/slide" Target="/ppt/slides/slide1.xml" Id="R759774e9b81c44e9" /><Relationship Type="http://schemas.openxmlformats.org/officeDocument/2006/relationships/slide" Target="/ppt/slides/slide2.xml" Id="Re67e8138d07e4f1b" /><Relationship Type="http://schemas.openxmlformats.org/officeDocument/2006/relationships/slide" Target="/ppt/slides/slide3.xml" Id="Rdff4d158b6114108" /><Relationship Type="http://schemas.openxmlformats.org/officeDocument/2006/relationships/slide" Target="/ppt/slides/slide4.xml" Id="R67c7e0f8b57c41ca" /><Relationship Type="http://schemas.openxmlformats.org/officeDocument/2006/relationships/slide" Target="/ppt/slides/slide5.xml" Id="R618ba146aab24d1b" /><Relationship Type="http://schemas.openxmlformats.org/officeDocument/2006/relationships/slide" Target="/ppt/slides/slide6.xml" Id="R80874f4595604675" /><Relationship Type="http://schemas.openxmlformats.org/officeDocument/2006/relationships/slide" Target="/ppt/slides/slide7.xml" Id="R7d3aa5090f244d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192b56879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0cd1985e446b" /><Relationship Type="http://schemas.openxmlformats.org/officeDocument/2006/relationships/theme" Target="/ppt/slideMasters/theme/theme1.xml" Id="R96f79bbe460c40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60cd1985e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b7a7ef044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2d488e67d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4bed859ec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561cb3c2243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09afbdd3e4b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2c226704641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4f66b45fb46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H-3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H-3 HOLDING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904 102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18 302 978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19 831 225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HEGGEDAL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HEGGEDAL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HEGGEDAL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924 682 817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H-3 HOLDING AS</a:t>
            </a:r>
          </a:p>
        </p:txBody>
      </p:sp>
    </p:spTree>
  </p:cSld>
  <p:clrMapOvr>
    <a:masterClrMapping xmlns:a="http://schemas.openxmlformats.org/drawingml/2006/main"/>
  </p:clrMapOvr>
</p:sld>
</file>