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749fd4599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a1ae3388042e6"/>
  </p:sldMasterIdLst>
  <p:sldIdLst>
    <p:sldId xmlns:r="http://schemas.openxmlformats.org/officeDocument/2006/relationships" id="256" r:id="Rb5eb4c9a47384d3b"/>
    <p:sldId xmlns:r="http://schemas.openxmlformats.org/officeDocument/2006/relationships" id="257" r:id="Rdab42d72c8424c3c"/>
    <p:sldId xmlns:r="http://schemas.openxmlformats.org/officeDocument/2006/relationships" id="258" r:id="R3291ae2bf7344092"/>
    <p:sldId xmlns:r="http://schemas.openxmlformats.org/officeDocument/2006/relationships" id="259" r:id="R0fc185cd3d554f34"/>
    <p:sldId xmlns:r="http://schemas.openxmlformats.org/officeDocument/2006/relationships" id="260" r:id="Re18108b8eacb4658"/>
    <p:sldId xmlns:r="http://schemas.openxmlformats.org/officeDocument/2006/relationships" id="261" r:id="R763c640f46fa40a9"/>
    <p:sldId xmlns:r="http://schemas.openxmlformats.org/officeDocument/2006/relationships" id="262" r:id="R6cb59bfa527f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a1ae3388042e6" /><Relationship Type="http://schemas.openxmlformats.org/officeDocument/2006/relationships/slide" Target="/ppt/slides/slide1.xml" Id="Rb5eb4c9a47384d3b" /><Relationship Type="http://schemas.openxmlformats.org/officeDocument/2006/relationships/slide" Target="/ppt/slides/slide2.xml" Id="Rdab42d72c8424c3c" /><Relationship Type="http://schemas.openxmlformats.org/officeDocument/2006/relationships/slide" Target="/ppt/slides/slide3.xml" Id="R3291ae2bf7344092" /><Relationship Type="http://schemas.openxmlformats.org/officeDocument/2006/relationships/slide" Target="/ppt/slides/slide4.xml" Id="R0fc185cd3d554f34" /><Relationship Type="http://schemas.openxmlformats.org/officeDocument/2006/relationships/slide" Target="/ppt/slides/slide5.xml" Id="Re18108b8eacb4658" /><Relationship Type="http://schemas.openxmlformats.org/officeDocument/2006/relationships/slide" Target="/ppt/slides/slide6.xml" Id="R763c640f46fa40a9" /><Relationship Type="http://schemas.openxmlformats.org/officeDocument/2006/relationships/slide" Target="/ppt/slides/slide7.xml" Id="R6cb59bfa527f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8eb9d0c65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03e70b114865" /><Relationship Type="http://schemas.openxmlformats.org/officeDocument/2006/relationships/theme" Target="/ppt/slideMasters/theme/theme1.xml" Id="Rbd5e843b46b7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903e70b11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36578ce5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ef019559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2eb10fc3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1a884850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5b202b8f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8d69ccdf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4e6c96aad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AISUN HOLDING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760 209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SUNDET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Aina Sundet, Ramnfjellveien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924 681 128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