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f2e6247d3f4b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36d304c22348bb"/>
  </p:sldMasterIdLst>
  <p:sldIdLst>
    <p:sldId xmlns:r="http://schemas.openxmlformats.org/officeDocument/2006/relationships" id="256" r:id="R5b99bff0edbb4ff6"/>
    <p:sldId xmlns:r="http://schemas.openxmlformats.org/officeDocument/2006/relationships" id="257" r:id="R51fff3976f764bca"/>
    <p:sldId xmlns:r="http://schemas.openxmlformats.org/officeDocument/2006/relationships" id="258" r:id="Ra03ce28138bd4ed7"/>
    <p:sldId xmlns:r="http://schemas.openxmlformats.org/officeDocument/2006/relationships" id="259" r:id="R54a969419871439a"/>
    <p:sldId xmlns:r="http://schemas.openxmlformats.org/officeDocument/2006/relationships" id="260" r:id="R203c9425543d47e1"/>
    <p:sldId xmlns:r="http://schemas.openxmlformats.org/officeDocument/2006/relationships" id="261" r:id="Recc5d619dd67445f"/>
    <p:sldId xmlns:r="http://schemas.openxmlformats.org/officeDocument/2006/relationships" id="262" r:id="R19b97e59cf7e4e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36d304c22348bb" /><Relationship Type="http://schemas.openxmlformats.org/officeDocument/2006/relationships/slide" Target="/ppt/slides/slide1.xml" Id="R5b99bff0edbb4ff6" /><Relationship Type="http://schemas.openxmlformats.org/officeDocument/2006/relationships/slide" Target="/ppt/slides/slide2.xml" Id="R51fff3976f764bca" /><Relationship Type="http://schemas.openxmlformats.org/officeDocument/2006/relationships/slide" Target="/ppt/slides/slide3.xml" Id="Ra03ce28138bd4ed7" /><Relationship Type="http://schemas.openxmlformats.org/officeDocument/2006/relationships/slide" Target="/ppt/slides/slide4.xml" Id="R54a969419871439a" /><Relationship Type="http://schemas.openxmlformats.org/officeDocument/2006/relationships/slide" Target="/ppt/slides/slide5.xml" Id="R203c9425543d47e1" /><Relationship Type="http://schemas.openxmlformats.org/officeDocument/2006/relationships/slide" Target="/ppt/slides/slide6.xml" Id="Recc5d619dd67445f" /><Relationship Type="http://schemas.openxmlformats.org/officeDocument/2006/relationships/slide" Target="/ppt/slides/slide7.xml" Id="R19b97e59cf7e4e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533ee918b340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0b9521bab4972" /><Relationship Type="http://schemas.openxmlformats.org/officeDocument/2006/relationships/theme" Target="/ppt/slideMasters/theme/theme1.xml" Id="Radf54f83dc3e42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20b9521bab49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e69b17b8e40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fed7a16a04b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05782bcd94a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52edee82e48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4409c290842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3db36a9e144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a935e593f4a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LKN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LKN HOLDING AS ble etablert [år] og holder til i Hitra.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926 067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926 600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 KRISTIN NÆSS STRØM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Slokheiveien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7240 Hitra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924 678 828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LKN HOLDING AS</a:t>
            </a:r>
          </a:p>
        </p:txBody>
      </p:sp>
    </p:spTree>
  </p:cSld>
  <p:clrMapOvr>
    <a:masterClrMapping xmlns:a="http://schemas.openxmlformats.org/drawingml/2006/main"/>
  </p:clrMapOvr>
</p:sld>
</file>