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e3a6489b75940f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7e1741d2af0480c"/>
  </p:sldMasterIdLst>
  <p:sldIdLst>
    <p:sldId xmlns:r="http://schemas.openxmlformats.org/officeDocument/2006/relationships" id="256" r:id="Rbdc7e7c15d0e4ee1"/>
    <p:sldId xmlns:r="http://schemas.openxmlformats.org/officeDocument/2006/relationships" id="257" r:id="R96c3a06384e64840"/>
    <p:sldId xmlns:r="http://schemas.openxmlformats.org/officeDocument/2006/relationships" id="258" r:id="R60881bc248a6400d"/>
    <p:sldId xmlns:r="http://schemas.openxmlformats.org/officeDocument/2006/relationships" id="259" r:id="R7e3bfa67324e4aff"/>
    <p:sldId xmlns:r="http://schemas.openxmlformats.org/officeDocument/2006/relationships" id="260" r:id="R6c3a2f6e44244037"/>
    <p:sldId xmlns:r="http://schemas.openxmlformats.org/officeDocument/2006/relationships" id="261" r:id="R01121454e4fd4aa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e1741d2af0480c" /><Relationship Type="http://schemas.openxmlformats.org/officeDocument/2006/relationships/slide" Target="/ppt/slides/slide1.xml" Id="Rbdc7e7c15d0e4ee1" /><Relationship Type="http://schemas.openxmlformats.org/officeDocument/2006/relationships/slide" Target="/ppt/slides/slide2.xml" Id="R96c3a06384e64840" /><Relationship Type="http://schemas.openxmlformats.org/officeDocument/2006/relationships/slide" Target="/ppt/slides/slide3.xml" Id="R60881bc248a6400d" /><Relationship Type="http://schemas.openxmlformats.org/officeDocument/2006/relationships/slide" Target="/ppt/slides/slide4.xml" Id="R7e3bfa67324e4aff" /><Relationship Type="http://schemas.openxmlformats.org/officeDocument/2006/relationships/slide" Target="/ppt/slides/slide5.xml" Id="R6c3a2f6e44244037" /><Relationship Type="http://schemas.openxmlformats.org/officeDocument/2006/relationships/slide" Target="/ppt/slides/slide6.xml" Id="R01121454e4fd4aa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8de90ce3d1463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743697d430480b" /><Relationship Type="http://schemas.openxmlformats.org/officeDocument/2006/relationships/theme" Target="/ppt/slideMasters/theme/theme1.xml" Id="R1fa6e4f7cac5443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5743697d430480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32896f08d643d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fe25e360234e9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6bf09967f24c2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796796b8354a5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e97bbd3c364d5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f1e9d5eedc4d5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LKN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LKN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LKN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LKN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LKN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LKN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Slokheiveien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7240 Hitra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924 678 828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LKN HOLDING AS</a:t>
            </a:r>
          </a:p>
        </p:txBody>
      </p:sp>
    </p:spTree>
  </p:cSld>
  <p:clrMapOvr>
    <a:masterClrMapping xmlns:a="http://schemas.openxmlformats.org/drawingml/2006/main"/>
  </p:clrMapOvr>
</p:sld>
</file>