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dac754a13f8450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73f5158b3db45d2"/>
  </p:sldMasterIdLst>
  <p:sldIdLst>
    <p:sldId xmlns:r="http://schemas.openxmlformats.org/officeDocument/2006/relationships" id="256" r:id="R46d5f50f63f04211"/>
    <p:sldId xmlns:r="http://schemas.openxmlformats.org/officeDocument/2006/relationships" id="257" r:id="R8e66780af0cb43bc"/>
    <p:sldId xmlns:r="http://schemas.openxmlformats.org/officeDocument/2006/relationships" id="258" r:id="R9675541fc1a74b44"/>
    <p:sldId xmlns:r="http://schemas.openxmlformats.org/officeDocument/2006/relationships" id="259" r:id="R9cf80ee3fcf240f1"/>
    <p:sldId xmlns:r="http://schemas.openxmlformats.org/officeDocument/2006/relationships" id="260" r:id="Ref5712dffed84d79"/>
    <p:sldId xmlns:r="http://schemas.openxmlformats.org/officeDocument/2006/relationships" id="261" r:id="Raaf00fd0bcb44c1f"/>
    <p:sldId xmlns:r="http://schemas.openxmlformats.org/officeDocument/2006/relationships" id="262" r:id="R3c071e496bfc428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3f5158b3db45d2" /><Relationship Type="http://schemas.openxmlformats.org/officeDocument/2006/relationships/slide" Target="/ppt/slides/slide1.xml" Id="R46d5f50f63f04211" /><Relationship Type="http://schemas.openxmlformats.org/officeDocument/2006/relationships/slide" Target="/ppt/slides/slide2.xml" Id="R8e66780af0cb43bc" /><Relationship Type="http://schemas.openxmlformats.org/officeDocument/2006/relationships/slide" Target="/ppt/slides/slide3.xml" Id="R9675541fc1a74b44" /><Relationship Type="http://schemas.openxmlformats.org/officeDocument/2006/relationships/slide" Target="/ppt/slides/slide4.xml" Id="R9cf80ee3fcf240f1" /><Relationship Type="http://schemas.openxmlformats.org/officeDocument/2006/relationships/slide" Target="/ppt/slides/slide5.xml" Id="Ref5712dffed84d79" /><Relationship Type="http://schemas.openxmlformats.org/officeDocument/2006/relationships/slide" Target="/ppt/slides/slide6.xml" Id="Raaf00fd0bcb44c1f" /><Relationship Type="http://schemas.openxmlformats.org/officeDocument/2006/relationships/slide" Target="/ppt/slides/slide7.xml" Id="R3c071e496bfc428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e8d6f810bb4bf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e51fa54bb94e9f" /><Relationship Type="http://schemas.openxmlformats.org/officeDocument/2006/relationships/theme" Target="/ppt/slideMasters/theme/theme1.xml" Id="Rcc1fc9bfaf8441a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7e51fa54bb94e9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2faf3d4c92451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ace99cd3834f0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6b99e532d641e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92d8a6295d4a5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2515dc1b4c4d8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e77c88f22342f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6df430633340c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EIWA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EIWA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EIWA AS ble etablert [år] og holder til i Karmsund.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EIWA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EIWA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EIWA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27 503 541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−812 703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−981 438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−197 864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5 408 093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EIWA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ADEBELL HOLDING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LINOVE HOLDING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EIWA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Norevegen 12A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5542 Karmsund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924 674 806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EIWA AS</a:t>
            </a:r>
          </a:p>
        </p:txBody>
      </p:sp>
    </p:spTree>
  </p:cSld>
  <p:clrMapOvr>
    <a:masterClrMapping xmlns:a="http://schemas.openxmlformats.org/drawingml/2006/main"/>
  </p:clrMapOvr>
</p:sld>
</file>