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3b68a762b149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a7378ec9c9433b"/>
  </p:sldMasterIdLst>
  <p:sldIdLst>
    <p:sldId xmlns:r="http://schemas.openxmlformats.org/officeDocument/2006/relationships" id="256" r:id="Rba9b7e9f48244d4a"/>
    <p:sldId xmlns:r="http://schemas.openxmlformats.org/officeDocument/2006/relationships" id="257" r:id="Rd08054864c7e475d"/>
    <p:sldId xmlns:r="http://schemas.openxmlformats.org/officeDocument/2006/relationships" id="258" r:id="Rb2c59711001f4692"/>
    <p:sldId xmlns:r="http://schemas.openxmlformats.org/officeDocument/2006/relationships" id="259" r:id="Rd1ddc297859e4a72"/>
    <p:sldId xmlns:r="http://schemas.openxmlformats.org/officeDocument/2006/relationships" id="260" r:id="R9cf2e15c57084e8a"/>
    <p:sldId xmlns:r="http://schemas.openxmlformats.org/officeDocument/2006/relationships" id="261" r:id="R6ec841a958a14951"/>
    <p:sldId xmlns:r="http://schemas.openxmlformats.org/officeDocument/2006/relationships" id="262" r:id="R41d39360a0324c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a7378ec9c9433b" /><Relationship Type="http://schemas.openxmlformats.org/officeDocument/2006/relationships/slide" Target="/ppt/slides/slide1.xml" Id="Rba9b7e9f48244d4a" /><Relationship Type="http://schemas.openxmlformats.org/officeDocument/2006/relationships/slide" Target="/ppt/slides/slide2.xml" Id="Rd08054864c7e475d" /><Relationship Type="http://schemas.openxmlformats.org/officeDocument/2006/relationships/slide" Target="/ppt/slides/slide3.xml" Id="Rb2c59711001f4692" /><Relationship Type="http://schemas.openxmlformats.org/officeDocument/2006/relationships/slide" Target="/ppt/slides/slide4.xml" Id="Rd1ddc297859e4a72" /><Relationship Type="http://schemas.openxmlformats.org/officeDocument/2006/relationships/slide" Target="/ppt/slides/slide5.xml" Id="R9cf2e15c57084e8a" /><Relationship Type="http://schemas.openxmlformats.org/officeDocument/2006/relationships/slide" Target="/ppt/slides/slide6.xml" Id="R6ec841a958a14951" /><Relationship Type="http://schemas.openxmlformats.org/officeDocument/2006/relationships/slide" Target="/ppt/slides/slide7.xml" Id="R41d39360a0324c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f19c8b66aa42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501b9e534495c" /><Relationship Type="http://schemas.openxmlformats.org/officeDocument/2006/relationships/theme" Target="/ppt/slideMasters/theme/theme1.xml" Id="R6fb12dc9f3ee44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f501b9e53449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3bb6e4e0c745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44e18bb0b49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a6af4c30343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972290d6e4b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07958aaa349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fbc4860ac4e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93dbe2ec3d4a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ARCTIC DATA LAB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ARCTIC DATA LAB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−24 192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4 517 292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Utleirvegen 136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anders@vitalis.no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924 632 011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