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63413329b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e0e9786acd4a36"/>
  </p:sldMasterIdLst>
  <p:sldIdLst>
    <p:sldId xmlns:r="http://schemas.openxmlformats.org/officeDocument/2006/relationships" id="256" r:id="Re5a30ff481f24398"/>
    <p:sldId xmlns:r="http://schemas.openxmlformats.org/officeDocument/2006/relationships" id="257" r:id="Rbb6efb0b5e154271"/>
    <p:sldId xmlns:r="http://schemas.openxmlformats.org/officeDocument/2006/relationships" id="258" r:id="R486f7dbbfb294cdd"/>
    <p:sldId xmlns:r="http://schemas.openxmlformats.org/officeDocument/2006/relationships" id="259" r:id="R561c8094f9e547fb"/>
    <p:sldId xmlns:r="http://schemas.openxmlformats.org/officeDocument/2006/relationships" id="260" r:id="Re5d27ab109b1450f"/>
    <p:sldId xmlns:r="http://schemas.openxmlformats.org/officeDocument/2006/relationships" id="261" r:id="R7b17a376737c4f2a"/>
    <p:sldId xmlns:r="http://schemas.openxmlformats.org/officeDocument/2006/relationships" id="262" r:id="R8b320c685c9f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0e9786acd4a36" /><Relationship Type="http://schemas.openxmlformats.org/officeDocument/2006/relationships/slide" Target="/ppt/slides/slide1.xml" Id="Re5a30ff481f24398" /><Relationship Type="http://schemas.openxmlformats.org/officeDocument/2006/relationships/slide" Target="/ppt/slides/slide2.xml" Id="Rbb6efb0b5e154271" /><Relationship Type="http://schemas.openxmlformats.org/officeDocument/2006/relationships/slide" Target="/ppt/slides/slide3.xml" Id="R486f7dbbfb294cdd" /><Relationship Type="http://schemas.openxmlformats.org/officeDocument/2006/relationships/slide" Target="/ppt/slides/slide4.xml" Id="R561c8094f9e547fb" /><Relationship Type="http://schemas.openxmlformats.org/officeDocument/2006/relationships/slide" Target="/ppt/slides/slide5.xml" Id="Re5d27ab109b1450f" /><Relationship Type="http://schemas.openxmlformats.org/officeDocument/2006/relationships/slide" Target="/ppt/slides/slide6.xml" Id="R7b17a376737c4f2a" /><Relationship Type="http://schemas.openxmlformats.org/officeDocument/2006/relationships/slide" Target="/ppt/slides/slide7.xml" Id="R8b320c685c9f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6947ce424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2d97e67a4f5d" /><Relationship Type="http://schemas.openxmlformats.org/officeDocument/2006/relationships/theme" Target="/ppt/slideMasters/theme/theme1.xml" Id="R49beb084aec2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92d97e67a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d44150242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856abcec1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c8add86cf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f918f7d42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e76823655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57840f0444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1bf147a38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SERIGSTAD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6 602 697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54 210 240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55 013 120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