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939edad72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6144abd184c14"/>
  </p:sldMasterIdLst>
  <p:sldIdLst>
    <p:sldId xmlns:r="http://schemas.openxmlformats.org/officeDocument/2006/relationships" id="256" r:id="R725a5640dfda41fb"/>
    <p:sldId xmlns:r="http://schemas.openxmlformats.org/officeDocument/2006/relationships" id="257" r:id="R9febe2d5a57c49cd"/>
    <p:sldId xmlns:r="http://schemas.openxmlformats.org/officeDocument/2006/relationships" id="258" r:id="Re75b03f036e24f11"/>
    <p:sldId xmlns:r="http://schemas.openxmlformats.org/officeDocument/2006/relationships" id="259" r:id="R3fb1c135aa9c4bf4"/>
    <p:sldId xmlns:r="http://schemas.openxmlformats.org/officeDocument/2006/relationships" id="260" r:id="R9b591b1ae54e49b6"/>
    <p:sldId xmlns:r="http://schemas.openxmlformats.org/officeDocument/2006/relationships" id="261" r:id="R15bcfc1ad6364ffe"/>
    <p:sldId xmlns:r="http://schemas.openxmlformats.org/officeDocument/2006/relationships" id="262" r:id="R40233dfe8faf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6144abd184c14" /><Relationship Type="http://schemas.openxmlformats.org/officeDocument/2006/relationships/slide" Target="/ppt/slides/slide1.xml" Id="R725a5640dfda41fb" /><Relationship Type="http://schemas.openxmlformats.org/officeDocument/2006/relationships/slide" Target="/ppt/slides/slide2.xml" Id="R9febe2d5a57c49cd" /><Relationship Type="http://schemas.openxmlformats.org/officeDocument/2006/relationships/slide" Target="/ppt/slides/slide3.xml" Id="Re75b03f036e24f11" /><Relationship Type="http://schemas.openxmlformats.org/officeDocument/2006/relationships/slide" Target="/ppt/slides/slide4.xml" Id="R3fb1c135aa9c4bf4" /><Relationship Type="http://schemas.openxmlformats.org/officeDocument/2006/relationships/slide" Target="/ppt/slides/slide5.xml" Id="R9b591b1ae54e49b6" /><Relationship Type="http://schemas.openxmlformats.org/officeDocument/2006/relationships/slide" Target="/ppt/slides/slide6.xml" Id="R15bcfc1ad6364ffe" /><Relationship Type="http://schemas.openxmlformats.org/officeDocument/2006/relationships/slide" Target="/ppt/slides/slide7.xml" Id="R40233dfe8faf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cbd8a2e38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cc509dcd459e" /><Relationship Type="http://schemas.openxmlformats.org/officeDocument/2006/relationships/theme" Target="/ppt/slideMasters/theme/theme1.xml" Id="R875030b3ff48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1cc509dcd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1b516474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08946a5f1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749c3006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4ce4a11fd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e2f459466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10169e20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813198b72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SVERRE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