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d60b0785ddc464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ae7066404854533"/>
  </p:sldMasterIdLst>
  <p:sldIdLst>
    <p:sldId xmlns:r="http://schemas.openxmlformats.org/officeDocument/2006/relationships" id="256" r:id="R8abd879d3bf14ec3"/>
    <p:sldId xmlns:r="http://schemas.openxmlformats.org/officeDocument/2006/relationships" id="257" r:id="R31acc95eda2d41bf"/>
    <p:sldId xmlns:r="http://schemas.openxmlformats.org/officeDocument/2006/relationships" id="258" r:id="R160ce3abd31c4ef9"/>
    <p:sldId xmlns:r="http://schemas.openxmlformats.org/officeDocument/2006/relationships" id="259" r:id="Rb1ad101dc1ee48da"/>
    <p:sldId xmlns:r="http://schemas.openxmlformats.org/officeDocument/2006/relationships" id="260" r:id="Rc913c25151504ac5"/>
    <p:sldId xmlns:r="http://schemas.openxmlformats.org/officeDocument/2006/relationships" id="261" r:id="R02be47500164437f"/>
    <p:sldId xmlns:r="http://schemas.openxmlformats.org/officeDocument/2006/relationships" id="262" r:id="Ra267f8ea4e8c4e6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e7066404854533" /><Relationship Type="http://schemas.openxmlformats.org/officeDocument/2006/relationships/slide" Target="/ppt/slides/slide1.xml" Id="R8abd879d3bf14ec3" /><Relationship Type="http://schemas.openxmlformats.org/officeDocument/2006/relationships/slide" Target="/ppt/slides/slide2.xml" Id="R31acc95eda2d41bf" /><Relationship Type="http://schemas.openxmlformats.org/officeDocument/2006/relationships/slide" Target="/ppt/slides/slide3.xml" Id="R160ce3abd31c4ef9" /><Relationship Type="http://schemas.openxmlformats.org/officeDocument/2006/relationships/slide" Target="/ppt/slides/slide4.xml" Id="Rb1ad101dc1ee48da" /><Relationship Type="http://schemas.openxmlformats.org/officeDocument/2006/relationships/slide" Target="/ppt/slides/slide5.xml" Id="Rc913c25151504ac5" /><Relationship Type="http://schemas.openxmlformats.org/officeDocument/2006/relationships/slide" Target="/ppt/slides/slide6.xml" Id="R02be47500164437f" /><Relationship Type="http://schemas.openxmlformats.org/officeDocument/2006/relationships/slide" Target="/ppt/slides/slide7.xml" Id="Ra267f8ea4e8c4e6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9a18419867429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1452d59e114d3d" /><Relationship Type="http://schemas.openxmlformats.org/officeDocument/2006/relationships/theme" Target="/ppt/slideMasters/theme/theme1.xml" Id="R25771a28838b4a5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e1452d59e114d3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22ea1539644b3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2aa6670be046c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8e09ce28484d0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15c01c1fd4442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191370c789419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595b843f1f49f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dc92fcb167488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JUNGMANN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JUNGMANN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JUNGMANN AS ble etablert [år] og holder til i Hundvåg.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JUNGMANN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JUNGMANN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JUNGMANN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−3 162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−55 150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−41 781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1 010 216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JUNGMANN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ODDVAR EGELAND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JUNGMANN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Jungmannsveien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4077 Hundvåg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924 549 203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JUNGMANN AS</a:t>
            </a:r>
          </a:p>
        </p:txBody>
      </p:sp>
    </p:spTree>
  </p:cSld>
  <p:clrMapOvr>
    <a:masterClrMapping xmlns:a="http://schemas.openxmlformats.org/drawingml/2006/main"/>
  </p:clrMapOvr>
</p:sld>
</file>