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40efde4d9f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a1526bb4749c9"/>
  </p:sldMasterIdLst>
  <p:sldIdLst>
    <p:sldId xmlns:r="http://schemas.openxmlformats.org/officeDocument/2006/relationships" id="256" r:id="R6597557a657546dd"/>
    <p:sldId xmlns:r="http://schemas.openxmlformats.org/officeDocument/2006/relationships" id="257" r:id="Rd9c427ca4bcd4c6a"/>
    <p:sldId xmlns:r="http://schemas.openxmlformats.org/officeDocument/2006/relationships" id="258" r:id="Rcad832b2929a4e75"/>
    <p:sldId xmlns:r="http://schemas.openxmlformats.org/officeDocument/2006/relationships" id="259" r:id="R760fb8b1ef4d4491"/>
    <p:sldId xmlns:r="http://schemas.openxmlformats.org/officeDocument/2006/relationships" id="260" r:id="R43041532e90d4dfc"/>
    <p:sldId xmlns:r="http://schemas.openxmlformats.org/officeDocument/2006/relationships" id="261" r:id="R911c65e9e2804798"/>
    <p:sldId xmlns:r="http://schemas.openxmlformats.org/officeDocument/2006/relationships" id="262" r:id="Ra962da7708c9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a1526bb4749c9" /><Relationship Type="http://schemas.openxmlformats.org/officeDocument/2006/relationships/slide" Target="/ppt/slides/slide1.xml" Id="R6597557a657546dd" /><Relationship Type="http://schemas.openxmlformats.org/officeDocument/2006/relationships/slide" Target="/ppt/slides/slide2.xml" Id="Rd9c427ca4bcd4c6a" /><Relationship Type="http://schemas.openxmlformats.org/officeDocument/2006/relationships/slide" Target="/ppt/slides/slide3.xml" Id="Rcad832b2929a4e75" /><Relationship Type="http://schemas.openxmlformats.org/officeDocument/2006/relationships/slide" Target="/ppt/slides/slide4.xml" Id="R760fb8b1ef4d4491" /><Relationship Type="http://schemas.openxmlformats.org/officeDocument/2006/relationships/slide" Target="/ppt/slides/slide5.xml" Id="R43041532e90d4dfc" /><Relationship Type="http://schemas.openxmlformats.org/officeDocument/2006/relationships/slide" Target="/ppt/slides/slide6.xml" Id="R911c65e9e2804798" /><Relationship Type="http://schemas.openxmlformats.org/officeDocument/2006/relationships/slide" Target="/ppt/slides/slide7.xml" Id="Ra962da7708c9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f38a62bbc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5d26fdcd24213" /><Relationship Type="http://schemas.openxmlformats.org/officeDocument/2006/relationships/theme" Target="/ppt/slideMasters/theme/theme1.xml" Id="R9baa89fb999a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5d26fdcd242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424cf6af9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cfccca770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09192d317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4bc5fd81542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b63921447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c41380b1c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eeef41949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VEKST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30 887 803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30 427 760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28 970 889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50 200 069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71 365 630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VEKSTBYGGEREN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WIBECHE ISEBAKKE PAULSEN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PENGEBINGEN AS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WIP HOLDING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924 548 401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