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538600db5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88206d06941ef"/>
  </p:sldMasterIdLst>
  <p:sldIdLst>
    <p:sldId xmlns:r="http://schemas.openxmlformats.org/officeDocument/2006/relationships" id="256" r:id="R5ea1bb36d0844d06"/>
    <p:sldId xmlns:r="http://schemas.openxmlformats.org/officeDocument/2006/relationships" id="257" r:id="R9828d44e35a94661"/>
    <p:sldId xmlns:r="http://schemas.openxmlformats.org/officeDocument/2006/relationships" id="258" r:id="Ra8689e44bfcb484d"/>
    <p:sldId xmlns:r="http://schemas.openxmlformats.org/officeDocument/2006/relationships" id="259" r:id="Ra951aa787b0b4716"/>
    <p:sldId xmlns:r="http://schemas.openxmlformats.org/officeDocument/2006/relationships" id="260" r:id="R51aa2738c3994e34"/>
    <p:sldId xmlns:r="http://schemas.openxmlformats.org/officeDocument/2006/relationships" id="261" r:id="R24f1c4a07e2e4695"/>
    <p:sldId xmlns:r="http://schemas.openxmlformats.org/officeDocument/2006/relationships" id="262" r:id="R77e15323e607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88206d06941ef" /><Relationship Type="http://schemas.openxmlformats.org/officeDocument/2006/relationships/slide" Target="/ppt/slides/slide1.xml" Id="R5ea1bb36d0844d06" /><Relationship Type="http://schemas.openxmlformats.org/officeDocument/2006/relationships/slide" Target="/ppt/slides/slide2.xml" Id="R9828d44e35a94661" /><Relationship Type="http://schemas.openxmlformats.org/officeDocument/2006/relationships/slide" Target="/ppt/slides/slide3.xml" Id="Ra8689e44bfcb484d" /><Relationship Type="http://schemas.openxmlformats.org/officeDocument/2006/relationships/slide" Target="/ppt/slides/slide4.xml" Id="Ra951aa787b0b4716" /><Relationship Type="http://schemas.openxmlformats.org/officeDocument/2006/relationships/slide" Target="/ppt/slides/slide5.xml" Id="R51aa2738c3994e34" /><Relationship Type="http://schemas.openxmlformats.org/officeDocument/2006/relationships/slide" Target="/ppt/slides/slide6.xml" Id="R24f1c4a07e2e4695" /><Relationship Type="http://schemas.openxmlformats.org/officeDocument/2006/relationships/slide" Target="/ppt/slides/slide7.xml" Id="R77e15323e607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8b67bb9ca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d3cb73364b05" /><Relationship Type="http://schemas.openxmlformats.org/officeDocument/2006/relationships/theme" Target="/ppt/slideMasters/theme/theme1.xml" Id="R99d9adc2e07d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1d3cb7336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90148597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c68f07d9f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30f849b5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bd9ce27e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c140acdc9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3edefcf47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b2125b500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139 807 755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LUCA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