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d6af94556624e8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052c0cc5164fe3"/>
  </p:sldMasterIdLst>
  <p:sldIdLst>
    <p:sldId xmlns:r="http://schemas.openxmlformats.org/officeDocument/2006/relationships" id="256" r:id="R5100e3c176e24cde"/>
    <p:sldId xmlns:r="http://schemas.openxmlformats.org/officeDocument/2006/relationships" id="257" r:id="Rc470525f8af44606"/>
    <p:sldId xmlns:r="http://schemas.openxmlformats.org/officeDocument/2006/relationships" id="258" r:id="R5f43c9eb87a948f3"/>
    <p:sldId xmlns:r="http://schemas.openxmlformats.org/officeDocument/2006/relationships" id="259" r:id="R3d5d7068d4344e3d"/>
    <p:sldId xmlns:r="http://schemas.openxmlformats.org/officeDocument/2006/relationships" id="260" r:id="R7347ec174abd4238"/>
    <p:sldId xmlns:r="http://schemas.openxmlformats.org/officeDocument/2006/relationships" id="261" r:id="R250252cbdb5d43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052c0cc5164fe3" /><Relationship Type="http://schemas.openxmlformats.org/officeDocument/2006/relationships/slide" Target="/ppt/slides/slide1.xml" Id="R5100e3c176e24cde" /><Relationship Type="http://schemas.openxmlformats.org/officeDocument/2006/relationships/slide" Target="/ppt/slides/slide2.xml" Id="Rc470525f8af44606" /><Relationship Type="http://schemas.openxmlformats.org/officeDocument/2006/relationships/slide" Target="/ppt/slides/slide3.xml" Id="R5f43c9eb87a948f3" /><Relationship Type="http://schemas.openxmlformats.org/officeDocument/2006/relationships/slide" Target="/ppt/slides/slide4.xml" Id="R3d5d7068d4344e3d" /><Relationship Type="http://schemas.openxmlformats.org/officeDocument/2006/relationships/slide" Target="/ppt/slides/slide5.xml" Id="R7347ec174abd4238" /><Relationship Type="http://schemas.openxmlformats.org/officeDocument/2006/relationships/slide" Target="/ppt/slides/slide6.xml" Id="R250252cbdb5d43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746e92c06e472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0b52fbb7d4b87" /><Relationship Type="http://schemas.openxmlformats.org/officeDocument/2006/relationships/theme" Target="/ppt/slideMasters/theme/theme1.xml" Id="Rc417cf0db4f34a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00b52fbb7d4b8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4c698b9e724b3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beffe2c7164b2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abfe46bf4e41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9edf7b5464b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73e4bfef6f4a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e9df5d215844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