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80ddaafcbb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29b92021d4bee"/>
  </p:sldMasterIdLst>
  <p:sldIdLst>
    <p:sldId xmlns:r="http://schemas.openxmlformats.org/officeDocument/2006/relationships" id="256" r:id="R73cbca8177464d74"/>
    <p:sldId xmlns:r="http://schemas.openxmlformats.org/officeDocument/2006/relationships" id="257" r:id="R33f1d882c9b747da"/>
    <p:sldId xmlns:r="http://schemas.openxmlformats.org/officeDocument/2006/relationships" id="258" r:id="R8aad6f3839d141c0"/>
    <p:sldId xmlns:r="http://schemas.openxmlformats.org/officeDocument/2006/relationships" id="259" r:id="Rfc917837a35e4f86"/>
    <p:sldId xmlns:r="http://schemas.openxmlformats.org/officeDocument/2006/relationships" id="260" r:id="R789532cc65dd4fe9"/>
    <p:sldId xmlns:r="http://schemas.openxmlformats.org/officeDocument/2006/relationships" id="261" r:id="R97de63b328814569"/>
    <p:sldId xmlns:r="http://schemas.openxmlformats.org/officeDocument/2006/relationships" id="262" r:id="R82a854d492a346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29b92021d4bee" /><Relationship Type="http://schemas.openxmlformats.org/officeDocument/2006/relationships/slide" Target="/ppt/slides/slide1.xml" Id="R73cbca8177464d74" /><Relationship Type="http://schemas.openxmlformats.org/officeDocument/2006/relationships/slide" Target="/ppt/slides/slide2.xml" Id="R33f1d882c9b747da" /><Relationship Type="http://schemas.openxmlformats.org/officeDocument/2006/relationships/slide" Target="/ppt/slides/slide3.xml" Id="R8aad6f3839d141c0" /><Relationship Type="http://schemas.openxmlformats.org/officeDocument/2006/relationships/slide" Target="/ppt/slides/slide4.xml" Id="Rfc917837a35e4f86" /><Relationship Type="http://schemas.openxmlformats.org/officeDocument/2006/relationships/slide" Target="/ppt/slides/slide5.xml" Id="R789532cc65dd4fe9" /><Relationship Type="http://schemas.openxmlformats.org/officeDocument/2006/relationships/slide" Target="/ppt/slides/slide6.xml" Id="R97de63b328814569" /><Relationship Type="http://schemas.openxmlformats.org/officeDocument/2006/relationships/slide" Target="/ppt/slides/slide7.xml" Id="R82a854d492a346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a70622631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801e779f64636" /><Relationship Type="http://schemas.openxmlformats.org/officeDocument/2006/relationships/theme" Target="/ppt/slideMasters/theme/theme1.xml" Id="R85ea62951877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801e779f6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3e1b57979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4934bdc23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3ab7204984d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7ff721e85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94cc4ae6e4b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9f95fe64343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40310e1644c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LIGNA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1 016 840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−2 245 472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33 424 949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273 287 339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296 941 501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TRONSTAD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TRONSTAD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TRONSTAD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TRONSTAD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BERGET TRONSTAD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BERGET TRONSTAD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et@ligna.no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