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85f31b9869d4d0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b142d17293242b6"/>
  </p:sldMasterIdLst>
  <p:sldIdLst>
    <p:sldId xmlns:r="http://schemas.openxmlformats.org/officeDocument/2006/relationships" id="256" r:id="R063ea5320f2b46d3"/>
    <p:sldId xmlns:r="http://schemas.openxmlformats.org/officeDocument/2006/relationships" id="257" r:id="Rf87cd230819d4826"/>
    <p:sldId xmlns:r="http://schemas.openxmlformats.org/officeDocument/2006/relationships" id="258" r:id="Rbf551e4992274f84"/>
    <p:sldId xmlns:r="http://schemas.openxmlformats.org/officeDocument/2006/relationships" id="259" r:id="Rda832943881e4ce1"/>
    <p:sldId xmlns:r="http://schemas.openxmlformats.org/officeDocument/2006/relationships" id="260" r:id="Re56417b66e7a4fbe"/>
    <p:sldId xmlns:r="http://schemas.openxmlformats.org/officeDocument/2006/relationships" id="261" r:id="R61111cac51db40f3"/>
    <p:sldId xmlns:r="http://schemas.openxmlformats.org/officeDocument/2006/relationships" id="262" r:id="Rbab668e6b0f945c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142d17293242b6" /><Relationship Type="http://schemas.openxmlformats.org/officeDocument/2006/relationships/slide" Target="/ppt/slides/slide1.xml" Id="R063ea5320f2b46d3" /><Relationship Type="http://schemas.openxmlformats.org/officeDocument/2006/relationships/slide" Target="/ppt/slides/slide2.xml" Id="Rf87cd230819d4826" /><Relationship Type="http://schemas.openxmlformats.org/officeDocument/2006/relationships/slide" Target="/ppt/slides/slide3.xml" Id="Rbf551e4992274f84" /><Relationship Type="http://schemas.openxmlformats.org/officeDocument/2006/relationships/slide" Target="/ppt/slides/slide4.xml" Id="Rda832943881e4ce1" /><Relationship Type="http://schemas.openxmlformats.org/officeDocument/2006/relationships/slide" Target="/ppt/slides/slide5.xml" Id="Re56417b66e7a4fbe" /><Relationship Type="http://schemas.openxmlformats.org/officeDocument/2006/relationships/slide" Target="/ppt/slides/slide6.xml" Id="R61111cac51db40f3" /><Relationship Type="http://schemas.openxmlformats.org/officeDocument/2006/relationships/slide" Target="/ppt/slides/slide7.xml" Id="Rbab668e6b0f945c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912502bc80410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eb521ad1ee4c19" /><Relationship Type="http://schemas.openxmlformats.org/officeDocument/2006/relationships/theme" Target="/ppt/slideMasters/theme/theme1.xml" Id="R5529e8e9acb24df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aeb521ad1ee4c1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27b29d673d426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ac5df6fe7f49a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0f919aec8d4b7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b21a2fb5bf41c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0721832d1d494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7b4beb83be468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a0bdc7f9e5456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ZOLU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ZOLU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ZOLU INVEST AS ble etablert [år] og holder til i Bjørkelangen.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ZOLU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ZOLU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ZOLU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−14 015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1 407 438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5 385 888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8 053 430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ZOLU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FRØSHAUG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ZOLU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Bakkebakken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1940 Bjørkelangen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924 520 558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ZOLU INVEST AS</a:t>
            </a:r>
          </a:p>
        </p:txBody>
      </p:sp>
    </p:spTree>
  </p:cSld>
  <p:clrMapOvr>
    <a:masterClrMapping xmlns:a="http://schemas.openxmlformats.org/drawingml/2006/main"/>
  </p:clrMapOvr>
</p:sld>
</file>