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43e543cff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e7bd9bc8f4bae"/>
  </p:sldMasterIdLst>
  <p:sldIdLst>
    <p:sldId xmlns:r="http://schemas.openxmlformats.org/officeDocument/2006/relationships" id="256" r:id="Reb12f782efba41d5"/>
    <p:sldId xmlns:r="http://schemas.openxmlformats.org/officeDocument/2006/relationships" id="257" r:id="R1ae6166698a145e5"/>
    <p:sldId xmlns:r="http://schemas.openxmlformats.org/officeDocument/2006/relationships" id="258" r:id="Rcbb5705ddfc3436c"/>
    <p:sldId xmlns:r="http://schemas.openxmlformats.org/officeDocument/2006/relationships" id="259" r:id="R974d7586055449e1"/>
    <p:sldId xmlns:r="http://schemas.openxmlformats.org/officeDocument/2006/relationships" id="260" r:id="R7a6d52cfd05a49b4"/>
    <p:sldId xmlns:r="http://schemas.openxmlformats.org/officeDocument/2006/relationships" id="261" r:id="R04ae423f20414291"/>
    <p:sldId xmlns:r="http://schemas.openxmlformats.org/officeDocument/2006/relationships" id="262" r:id="R9ebdc0a0bf89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e7bd9bc8f4bae" /><Relationship Type="http://schemas.openxmlformats.org/officeDocument/2006/relationships/slide" Target="/ppt/slides/slide1.xml" Id="Reb12f782efba41d5" /><Relationship Type="http://schemas.openxmlformats.org/officeDocument/2006/relationships/slide" Target="/ppt/slides/slide2.xml" Id="R1ae6166698a145e5" /><Relationship Type="http://schemas.openxmlformats.org/officeDocument/2006/relationships/slide" Target="/ppt/slides/slide3.xml" Id="Rcbb5705ddfc3436c" /><Relationship Type="http://schemas.openxmlformats.org/officeDocument/2006/relationships/slide" Target="/ppt/slides/slide4.xml" Id="R974d7586055449e1" /><Relationship Type="http://schemas.openxmlformats.org/officeDocument/2006/relationships/slide" Target="/ppt/slides/slide5.xml" Id="R7a6d52cfd05a49b4" /><Relationship Type="http://schemas.openxmlformats.org/officeDocument/2006/relationships/slide" Target="/ppt/slides/slide6.xml" Id="R04ae423f20414291" /><Relationship Type="http://schemas.openxmlformats.org/officeDocument/2006/relationships/slide" Target="/ppt/slides/slide7.xml" Id="R9ebdc0a0bf89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700838200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e72c05cc4533" /><Relationship Type="http://schemas.openxmlformats.org/officeDocument/2006/relationships/theme" Target="/ppt/slideMasters/theme/theme1.xml" Id="R4f12afe10fb6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1e72c05cc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35bcadda8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1d8736a8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b3578d0e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2f2b59174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e3f87ad13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a163f151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3a72bb52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