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0153781fd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35e92f1ed4d6e"/>
  </p:sldMasterIdLst>
  <p:sldIdLst>
    <p:sldId xmlns:r="http://schemas.openxmlformats.org/officeDocument/2006/relationships" id="256" r:id="Ra8b6a0426ed74d53"/>
    <p:sldId xmlns:r="http://schemas.openxmlformats.org/officeDocument/2006/relationships" id="257" r:id="Rbb2fa3973c294bae"/>
    <p:sldId xmlns:r="http://schemas.openxmlformats.org/officeDocument/2006/relationships" id="258" r:id="R0919f405ad974c85"/>
    <p:sldId xmlns:r="http://schemas.openxmlformats.org/officeDocument/2006/relationships" id="259" r:id="R1459c0507b2a4c2f"/>
    <p:sldId xmlns:r="http://schemas.openxmlformats.org/officeDocument/2006/relationships" id="260" r:id="Rae55f66edec24c0d"/>
    <p:sldId xmlns:r="http://schemas.openxmlformats.org/officeDocument/2006/relationships" id="261" r:id="R5097fcc9962b4245"/>
    <p:sldId xmlns:r="http://schemas.openxmlformats.org/officeDocument/2006/relationships" id="262" r:id="R871bf443b294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35e92f1ed4d6e" /><Relationship Type="http://schemas.openxmlformats.org/officeDocument/2006/relationships/slide" Target="/ppt/slides/slide1.xml" Id="Ra8b6a0426ed74d53" /><Relationship Type="http://schemas.openxmlformats.org/officeDocument/2006/relationships/slide" Target="/ppt/slides/slide2.xml" Id="Rbb2fa3973c294bae" /><Relationship Type="http://schemas.openxmlformats.org/officeDocument/2006/relationships/slide" Target="/ppt/slides/slide3.xml" Id="R0919f405ad974c85" /><Relationship Type="http://schemas.openxmlformats.org/officeDocument/2006/relationships/slide" Target="/ppt/slides/slide4.xml" Id="R1459c0507b2a4c2f" /><Relationship Type="http://schemas.openxmlformats.org/officeDocument/2006/relationships/slide" Target="/ppt/slides/slide5.xml" Id="Rae55f66edec24c0d" /><Relationship Type="http://schemas.openxmlformats.org/officeDocument/2006/relationships/slide" Target="/ppt/slides/slide6.xml" Id="R5097fcc9962b4245" /><Relationship Type="http://schemas.openxmlformats.org/officeDocument/2006/relationships/slide" Target="/ppt/slides/slide7.xml" Id="R871bf443b294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8c2ff9e0f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42d383a44ca9" /><Relationship Type="http://schemas.openxmlformats.org/officeDocument/2006/relationships/theme" Target="/ppt/slideMasters/theme/theme1.xml" Id="Rdabb97cd01c9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442d383a4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ed0e0d0b7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9310c9d77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dacb48dfb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ee9c3730e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5e1118554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edb61315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e1d7f4f5b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A.IVERSEN MASKIN &amp;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HANSGAARD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Iversen, Åsveien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