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cd7688238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c840b10094502"/>
  </p:sldMasterIdLst>
  <p:sldIdLst>
    <p:sldId xmlns:r="http://schemas.openxmlformats.org/officeDocument/2006/relationships" id="256" r:id="Re3bd967a45174f1e"/>
    <p:sldId xmlns:r="http://schemas.openxmlformats.org/officeDocument/2006/relationships" id="257" r:id="R54683800566e40e9"/>
    <p:sldId xmlns:r="http://schemas.openxmlformats.org/officeDocument/2006/relationships" id="258" r:id="Rd0bd9448eebf4e4d"/>
    <p:sldId xmlns:r="http://schemas.openxmlformats.org/officeDocument/2006/relationships" id="259" r:id="Rc85dae27dca24bd9"/>
    <p:sldId xmlns:r="http://schemas.openxmlformats.org/officeDocument/2006/relationships" id="260" r:id="R7a9f3090caa240a0"/>
    <p:sldId xmlns:r="http://schemas.openxmlformats.org/officeDocument/2006/relationships" id="261" r:id="Rf93d8253923d4114"/>
    <p:sldId xmlns:r="http://schemas.openxmlformats.org/officeDocument/2006/relationships" id="262" r:id="R6dbf71c2e637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c840b10094502" /><Relationship Type="http://schemas.openxmlformats.org/officeDocument/2006/relationships/slide" Target="/ppt/slides/slide1.xml" Id="Re3bd967a45174f1e" /><Relationship Type="http://schemas.openxmlformats.org/officeDocument/2006/relationships/slide" Target="/ppt/slides/slide2.xml" Id="R54683800566e40e9" /><Relationship Type="http://schemas.openxmlformats.org/officeDocument/2006/relationships/slide" Target="/ppt/slides/slide3.xml" Id="Rd0bd9448eebf4e4d" /><Relationship Type="http://schemas.openxmlformats.org/officeDocument/2006/relationships/slide" Target="/ppt/slides/slide4.xml" Id="Rc85dae27dca24bd9" /><Relationship Type="http://schemas.openxmlformats.org/officeDocument/2006/relationships/slide" Target="/ppt/slides/slide5.xml" Id="R7a9f3090caa240a0" /><Relationship Type="http://schemas.openxmlformats.org/officeDocument/2006/relationships/slide" Target="/ppt/slides/slide6.xml" Id="Rf93d8253923d4114" /><Relationship Type="http://schemas.openxmlformats.org/officeDocument/2006/relationships/slide" Target="/ppt/slides/slide7.xml" Id="R6dbf71c2e637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a86354bc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39733a144032" /><Relationship Type="http://schemas.openxmlformats.org/officeDocument/2006/relationships/theme" Target="/ppt/slideMasters/theme/theme1.xml" Id="R305341fd0297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b39733a14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e93076b0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9d205d94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9acb2624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bdbe16b4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ea678222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0b5fb99a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d46c3671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