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bb349e1ebf4e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4276a0e5d749d4"/>
  </p:sldMasterIdLst>
  <p:sldIdLst>
    <p:sldId xmlns:r="http://schemas.openxmlformats.org/officeDocument/2006/relationships" id="256" r:id="Raa5fc52f7e8e45db"/>
    <p:sldId xmlns:r="http://schemas.openxmlformats.org/officeDocument/2006/relationships" id="257" r:id="Rc83daa7f489445e0"/>
    <p:sldId xmlns:r="http://schemas.openxmlformats.org/officeDocument/2006/relationships" id="258" r:id="Rb95fb8ac01494e42"/>
    <p:sldId xmlns:r="http://schemas.openxmlformats.org/officeDocument/2006/relationships" id="259" r:id="R4c566d054b924e99"/>
    <p:sldId xmlns:r="http://schemas.openxmlformats.org/officeDocument/2006/relationships" id="260" r:id="R1887fc367e0845bf"/>
    <p:sldId xmlns:r="http://schemas.openxmlformats.org/officeDocument/2006/relationships" id="261" r:id="R3ce212e8c67b45c0"/>
    <p:sldId xmlns:r="http://schemas.openxmlformats.org/officeDocument/2006/relationships" id="262" r:id="R7ba9571c10264f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276a0e5d749d4" /><Relationship Type="http://schemas.openxmlformats.org/officeDocument/2006/relationships/slide" Target="/ppt/slides/slide1.xml" Id="Raa5fc52f7e8e45db" /><Relationship Type="http://schemas.openxmlformats.org/officeDocument/2006/relationships/slide" Target="/ppt/slides/slide2.xml" Id="Rc83daa7f489445e0" /><Relationship Type="http://schemas.openxmlformats.org/officeDocument/2006/relationships/slide" Target="/ppt/slides/slide3.xml" Id="Rb95fb8ac01494e42" /><Relationship Type="http://schemas.openxmlformats.org/officeDocument/2006/relationships/slide" Target="/ppt/slides/slide4.xml" Id="R4c566d054b924e99" /><Relationship Type="http://schemas.openxmlformats.org/officeDocument/2006/relationships/slide" Target="/ppt/slides/slide5.xml" Id="R1887fc367e0845bf" /><Relationship Type="http://schemas.openxmlformats.org/officeDocument/2006/relationships/slide" Target="/ppt/slides/slide6.xml" Id="R3ce212e8c67b45c0" /><Relationship Type="http://schemas.openxmlformats.org/officeDocument/2006/relationships/slide" Target="/ppt/slides/slide7.xml" Id="R7ba9571c10264f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f0df892684f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eb40d4f0147b4" /><Relationship Type="http://schemas.openxmlformats.org/officeDocument/2006/relationships/theme" Target="/ppt/slideMasters/theme/theme1.xml" Id="R206ca7e0cc5b44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5eb40d4f0147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0eeea53ba48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1d684579547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556888bc244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ee3a9f78f42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b89f88ef84b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96e5668d946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00aa6b76742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ØIVIND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Feddersens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924 466 804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