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f9ca2dccd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cf40831f24e98"/>
  </p:sldMasterIdLst>
  <p:sldIdLst>
    <p:sldId xmlns:r="http://schemas.openxmlformats.org/officeDocument/2006/relationships" id="256" r:id="R4ea827305b0c4ce9"/>
    <p:sldId xmlns:r="http://schemas.openxmlformats.org/officeDocument/2006/relationships" id="257" r:id="R387a00c6aa18426c"/>
    <p:sldId xmlns:r="http://schemas.openxmlformats.org/officeDocument/2006/relationships" id="258" r:id="R2403affe28424b92"/>
    <p:sldId xmlns:r="http://schemas.openxmlformats.org/officeDocument/2006/relationships" id="259" r:id="Re6b3ec46d08c4425"/>
    <p:sldId xmlns:r="http://schemas.openxmlformats.org/officeDocument/2006/relationships" id="260" r:id="R447ebe132f874943"/>
    <p:sldId xmlns:r="http://schemas.openxmlformats.org/officeDocument/2006/relationships" id="261" r:id="R2d0cd2e40ad4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cf40831f24e98" /><Relationship Type="http://schemas.openxmlformats.org/officeDocument/2006/relationships/slide" Target="/ppt/slides/slide1.xml" Id="R4ea827305b0c4ce9" /><Relationship Type="http://schemas.openxmlformats.org/officeDocument/2006/relationships/slide" Target="/ppt/slides/slide2.xml" Id="R387a00c6aa18426c" /><Relationship Type="http://schemas.openxmlformats.org/officeDocument/2006/relationships/slide" Target="/ppt/slides/slide3.xml" Id="R2403affe28424b92" /><Relationship Type="http://schemas.openxmlformats.org/officeDocument/2006/relationships/slide" Target="/ppt/slides/slide4.xml" Id="Re6b3ec46d08c4425" /><Relationship Type="http://schemas.openxmlformats.org/officeDocument/2006/relationships/slide" Target="/ppt/slides/slide5.xml" Id="R447ebe132f874943" /><Relationship Type="http://schemas.openxmlformats.org/officeDocument/2006/relationships/slide" Target="/ppt/slides/slide6.xml" Id="R2d0cd2e40ad4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b56a556f8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bd4186cda4608" /><Relationship Type="http://schemas.openxmlformats.org/officeDocument/2006/relationships/theme" Target="/ppt/slideMasters/theme/theme1.xml" Id="Rad4de27560f6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bd4186cda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27d0f100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6fe64d5eb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710c6ba4d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39e244cd9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3f0702481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c06b5cfd8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