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d9109d63c84c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a2156efa9c4efc"/>
  </p:sldMasterIdLst>
  <p:sldIdLst>
    <p:sldId xmlns:r="http://schemas.openxmlformats.org/officeDocument/2006/relationships" id="256" r:id="R814aac7316d94a35"/>
    <p:sldId xmlns:r="http://schemas.openxmlformats.org/officeDocument/2006/relationships" id="257" r:id="Rdd0e0842f36e49fd"/>
    <p:sldId xmlns:r="http://schemas.openxmlformats.org/officeDocument/2006/relationships" id="258" r:id="R31cdfbc053354933"/>
    <p:sldId xmlns:r="http://schemas.openxmlformats.org/officeDocument/2006/relationships" id="259" r:id="R9ec505866a344489"/>
    <p:sldId xmlns:r="http://schemas.openxmlformats.org/officeDocument/2006/relationships" id="260" r:id="R33786806b50f41e4"/>
    <p:sldId xmlns:r="http://schemas.openxmlformats.org/officeDocument/2006/relationships" id="261" r:id="Rd422fc29373048df"/>
    <p:sldId xmlns:r="http://schemas.openxmlformats.org/officeDocument/2006/relationships" id="262" r:id="R743106c301884b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2156efa9c4efc" /><Relationship Type="http://schemas.openxmlformats.org/officeDocument/2006/relationships/slide" Target="/ppt/slides/slide1.xml" Id="R814aac7316d94a35" /><Relationship Type="http://schemas.openxmlformats.org/officeDocument/2006/relationships/slide" Target="/ppt/slides/slide2.xml" Id="Rdd0e0842f36e49fd" /><Relationship Type="http://schemas.openxmlformats.org/officeDocument/2006/relationships/slide" Target="/ppt/slides/slide3.xml" Id="R31cdfbc053354933" /><Relationship Type="http://schemas.openxmlformats.org/officeDocument/2006/relationships/slide" Target="/ppt/slides/slide4.xml" Id="R9ec505866a344489" /><Relationship Type="http://schemas.openxmlformats.org/officeDocument/2006/relationships/slide" Target="/ppt/slides/slide5.xml" Id="R33786806b50f41e4" /><Relationship Type="http://schemas.openxmlformats.org/officeDocument/2006/relationships/slide" Target="/ppt/slides/slide6.xml" Id="Rd422fc29373048df" /><Relationship Type="http://schemas.openxmlformats.org/officeDocument/2006/relationships/slide" Target="/ppt/slides/slide7.xml" Id="R743106c301884b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e4a88055544b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fbedd5ca64ac3" /><Relationship Type="http://schemas.openxmlformats.org/officeDocument/2006/relationships/theme" Target="/ppt/slideMasters/theme/theme1.xml" Id="R60590fd907a44d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dfbedd5ca64a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aaca129144d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ceeed39de4e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191b8013c43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59f96935845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19322836544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40adf395444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10b1d877241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MUNTHE-DAHL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MUNTHE-DAHL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1 871 555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3 826 747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MUNTHE-DAHL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Oskar Munthe-Dahl, Raschs vei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924 445 521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