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56be7248a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99d28cfb844a8"/>
  </p:sldMasterIdLst>
  <p:sldIdLst>
    <p:sldId xmlns:r="http://schemas.openxmlformats.org/officeDocument/2006/relationships" id="256" r:id="R6126451090d6468e"/>
    <p:sldId xmlns:r="http://schemas.openxmlformats.org/officeDocument/2006/relationships" id="257" r:id="R5e5a2c8748bd4318"/>
    <p:sldId xmlns:r="http://schemas.openxmlformats.org/officeDocument/2006/relationships" id="258" r:id="R36b5e3a6a8834d1e"/>
    <p:sldId xmlns:r="http://schemas.openxmlformats.org/officeDocument/2006/relationships" id="259" r:id="Ra4930658679342d0"/>
    <p:sldId xmlns:r="http://schemas.openxmlformats.org/officeDocument/2006/relationships" id="260" r:id="Re55c22580d254b54"/>
    <p:sldId xmlns:r="http://schemas.openxmlformats.org/officeDocument/2006/relationships" id="261" r:id="R048e3ca366b9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99d28cfb844a8" /><Relationship Type="http://schemas.openxmlformats.org/officeDocument/2006/relationships/slide" Target="/ppt/slides/slide1.xml" Id="R6126451090d6468e" /><Relationship Type="http://schemas.openxmlformats.org/officeDocument/2006/relationships/slide" Target="/ppt/slides/slide2.xml" Id="R5e5a2c8748bd4318" /><Relationship Type="http://schemas.openxmlformats.org/officeDocument/2006/relationships/slide" Target="/ppt/slides/slide3.xml" Id="R36b5e3a6a8834d1e" /><Relationship Type="http://schemas.openxmlformats.org/officeDocument/2006/relationships/slide" Target="/ppt/slides/slide4.xml" Id="Ra4930658679342d0" /><Relationship Type="http://schemas.openxmlformats.org/officeDocument/2006/relationships/slide" Target="/ppt/slides/slide5.xml" Id="Re55c22580d254b54" /><Relationship Type="http://schemas.openxmlformats.org/officeDocument/2006/relationships/slide" Target="/ppt/slides/slide6.xml" Id="R048e3ca366b9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071294fb0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51d63d77e49d7" /><Relationship Type="http://schemas.openxmlformats.org/officeDocument/2006/relationships/theme" Target="/ppt/slideMasters/theme/theme1.xml" Id="R203937ae19e1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51d63d77e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a4d79eee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461eb837f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137a218db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43790e01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c232cb94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60ff88eff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MUNTHE-DAHL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Munthe-Dahl, Raschs vei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924 445 521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