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01849ca46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aaad70bad4eff"/>
  </p:sldMasterIdLst>
  <p:sldIdLst>
    <p:sldId xmlns:r="http://schemas.openxmlformats.org/officeDocument/2006/relationships" id="256" r:id="R555ed5332bdb4af2"/>
    <p:sldId xmlns:r="http://schemas.openxmlformats.org/officeDocument/2006/relationships" id="257" r:id="R1ceaaf89bd2f4643"/>
    <p:sldId xmlns:r="http://schemas.openxmlformats.org/officeDocument/2006/relationships" id="258" r:id="R3fa3186ceeae43b1"/>
    <p:sldId xmlns:r="http://schemas.openxmlformats.org/officeDocument/2006/relationships" id="259" r:id="R0770d45f61cb4e65"/>
    <p:sldId xmlns:r="http://schemas.openxmlformats.org/officeDocument/2006/relationships" id="260" r:id="R2497784a13114a81"/>
    <p:sldId xmlns:r="http://schemas.openxmlformats.org/officeDocument/2006/relationships" id="261" r:id="Rbd365b56d639406f"/>
    <p:sldId xmlns:r="http://schemas.openxmlformats.org/officeDocument/2006/relationships" id="262" r:id="R6cc7f1e276cd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aaad70bad4eff" /><Relationship Type="http://schemas.openxmlformats.org/officeDocument/2006/relationships/slide" Target="/ppt/slides/slide1.xml" Id="R555ed5332bdb4af2" /><Relationship Type="http://schemas.openxmlformats.org/officeDocument/2006/relationships/slide" Target="/ppt/slides/slide2.xml" Id="R1ceaaf89bd2f4643" /><Relationship Type="http://schemas.openxmlformats.org/officeDocument/2006/relationships/slide" Target="/ppt/slides/slide3.xml" Id="R3fa3186ceeae43b1" /><Relationship Type="http://schemas.openxmlformats.org/officeDocument/2006/relationships/slide" Target="/ppt/slides/slide4.xml" Id="R0770d45f61cb4e65" /><Relationship Type="http://schemas.openxmlformats.org/officeDocument/2006/relationships/slide" Target="/ppt/slides/slide5.xml" Id="R2497784a13114a81" /><Relationship Type="http://schemas.openxmlformats.org/officeDocument/2006/relationships/slide" Target="/ppt/slides/slide6.xml" Id="Rbd365b56d639406f" /><Relationship Type="http://schemas.openxmlformats.org/officeDocument/2006/relationships/slide" Target="/ppt/slides/slide7.xml" Id="R6cc7f1e276cd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b808e5b43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8bf5124ee48e9" /><Relationship Type="http://schemas.openxmlformats.org/officeDocument/2006/relationships/theme" Target="/ppt/slideMasters/theme/theme1.xml" Id="Rf116aecedaf3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8bf5124ee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7ff694dd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b95353b1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7db53b83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340cfdf55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794f18c4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daaf0f24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6d119bc8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