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c7bebd446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2f3db5d8b49a2"/>
  </p:sldMasterIdLst>
  <p:sldIdLst>
    <p:sldId xmlns:r="http://schemas.openxmlformats.org/officeDocument/2006/relationships" id="256" r:id="Rf44dbdaaaeaf4313"/>
    <p:sldId xmlns:r="http://schemas.openxmlformats.org/officeDocument/2006/relationships" id="257" r:id="R19aaa7e8ad524b6c"/>
    <p:sldId xmlns:r="http://schemas.openxmlformats.org/officeDocument/2006/relationships" id="258" r:id="R1392c9e6acef4593"/>
    <p:sldId xmlns:r="http://schemas.openxmlformats.org/officeDocument/2006/relationships" id="259" r:id="Rbbefcba9e314441e"/>
    <p:sldId xmlns:r="http://schemas.openxmlformats.org/officeDocument/2006/relationships" id="260" r:id="R5b59314023b94a34"/>
    <p:sldId xmlns:r="http://schemas.openxmlformats.org/officeDocument/2006/relationships" id="261" r:id="R935f405b9365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2f3db5d8b49a2" /><Relationship Type="http://schemas.openxmlformats.org/officeDocument/2006/relationships/slide" Target="/ppt/slides/slide1.xml" Id="Rf44dbdaaaeaf4313" /><Relationship Type="http://schemas.openxmlformats.org/officeDocument/2006/relationships/slide" Target="/ppt/slides/slide2.xml" Id="R19aaa7e8ad524b6c" /><Relationship Type="http://schemas.openxmlformats.org/officeDocument/2006/relationships/slide" Target="/ppt/slides/slide3.xml" Id="R1392c9e6acef4593" /><Relationship Type="http://schemas.openxmlformats.org/officeDocument/2006/relationships/slide" Target="/ppt/slides/slide4.xml" Id="Rbbefcba9e314441e" /><Relationship Type="http://schemas.openxmlformats.org/officeDocument/2006/relationships/slide" Target="/ppt/slides/slide5.xml" Id="R5b59314023b94a34" /><Relationship Type="http://schemas.openxmlformats.org/officeDocument/2006/relationships/slide" Target="/ppt/slides/slide6.xml" Id="R935f405b9365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08fb2481d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8635056b426e" /><Relationship Type="http://schemas.openxmlformats.org/officeDocument/2006/relationships/theme" Target="/ppt/slideMasters/theme/theme1.xml" Id="Rf643e4da5eaf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98635056b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7c441ee64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83feaea2e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02e58657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7d91695f6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ffa10323a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2d8b8fca8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Oppgang E 8. etasje, Munkedamsveien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