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83685681d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98eb81dab4e92"/>
  </p:sldMasterIdLst>
  <p:sldIdLst>
    <p:sldId xmlns:r="http://schemas.openxmlformats.org/officeDocument/2006/relationships" id="256" r:id="R60ef62045e754b3d"/>
    <p:sldId xmlns:r="http://schemas.openxmlformats.org/officeDocument/2006/relationships" id="257" r:id="R23a0db65e6f74f31"/>
    <p:sldId xmlns:r="http://schemas.openxmlformats.org/officeDocument/2006/relationships" id="258" r:id="R1e4fc87ce827490a"/>
    <p:sldId xmlns:r="http://schemas.openxmlformats.org/officeDocument/2006/relationships" id="259" r:id="R23f856156b3b425c"/>
    <p:sldId xmlns:r="http://schemas.openxmlformats.org/officeDocument/2006/relationships" id="260" r:id="R7a6d8fbbcf3c42cd"/>
    <p:sldId xmlns:r="http://schemas.openxmlformats.org/officeDocument/2006/relationships" id="261" r:id="R9ab0d2db86554775"/>
    <p:sldId xmlns:r="http://schemas.openxmlformats.org/officeDocument/2006/relationships" id="262" r:id="Rd0500c2d0eac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98eb81dab4e92" /><Relationship Type="http://schemas.openxmlformats.org/officeDocument/2006/relationships/slide" Target="/ppt/slides/slide1.xml" Id="R60ef62045e754b3d" /><Relationship Type="http://schemas.openxmlformats.org/officeDocument/2006/relationships/slide" Target="/ppt/slides/slide2.xml" Id="R23a0db65e6f74f31" /><Relationship Type="http://schemas.openxmlformats.org/officeDocument/2006/relationships/slide" Target="/ppt/slides/slide3.xml" Id="R1e4fc87ce827490a" /><Relationship Type="http://schemas.openxmlformats.org/officeDocument/2006/relationships/slide" Target="/ppt/slides/slide4.xml" Id="R23f856156b3b425c" /><Relationship Type="http://schemas.openxmlformats.org/officeDocument/2006/relationships/slide" Target="/ppt/slides/slide5.xml" Id="R7a6d8fbbcf3c42cd" /><Relationship Type="http://schemas.openxmlformats.org/officeDocument/2006/relationships/slide" Target="/ppt/slides/slide6.xml" Id="R9ab0d2db86554775" /><Relationship Type="http://schemas.openxmlformats.org/officeDocument/2006/relationships/slide" Target="/ppt/slides/slide7.xml" Id="Rd0500c2d0eac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04391302d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342ac637411c" /><Relationship Type="http://schemas.openxmlformats.org/officeDocument/2006/relationships/theme" Target="/ppt/slideMasters/theme/theme1.xml" Id="Rb4f5bc33e747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3342ac637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966738239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5db9eeaf2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0a4226864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a039d692a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7bff26dd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7f21bb3bc48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c45d87eec41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452 017 578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1 976 161 256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2 068 657 190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CAPITAL AS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ARRAT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2 AS  –  13,1 %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Oppgang E, Munkedamsveien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924 439 947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INVEST AS</a:t>
            </a:r>
          </a:p>
        </p:txBody>
      </p:sp>
    </p:spTree>
  </p:cSld>
  <p:clrMapOvr>
    <a:masterClrMapping xmlns:a="http://schemas.openxmlformats.org/drawingml/2006/main"/>
  </p:clrMapOvr>
</p:sld>
</file>