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a34c2e03cd41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40c45877734238"/>
  </p:sldMasterIdLst>
  <p:sldIdLst>
    <p:sldId xmlns:r="http://schemas.openxmlformats.org/officeDocument/2006/relationships" id="256" r:id="R582040722eba4239"/>
    <p:sldId xmlns:r="http://schemas.openxmlformats.org/officeDocument/2006/relationships" id="257" r:id="R986ad0cb64c141e9"/>
    <p:sldId xmlns:r="http://schemas.openxmlformats.org/officeDocument/2006/relationships" id="258" r:id="R251961d98af7443f"/>
    <p:sldId xmlns:r="http://schemas.openxmlformats.org/officeDocument/2006/relationships" id="259" r:id="R4641609d5da04460"/>
    <p:sldId xmlns:r="http://schemas.openxmlformats.org/officeDocument/2006/relationships" id="260" r:id="R450b0f872c01487a"/>
    <p:sldId xmlns:r="http://schemas.openxmlformats.org/officeDocument/2006/relationships" id="261" r:id="Rec2b77185ffe4a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0c45877734238" /><Relationship Type="http://schemas.openxmlformats.org/officeDocument/2006/relationships/slide" Target="/ppt/slides/slide1.xml" Id="R582040722eba4239" /><Relationship Type="http://schemas.openxmlformats.org/officeDocument/2006/relationships/slide" Target="/ppt/slides/slide2.xml" Id="R986ad0cb64c141e9" /><Relationship Type="http://schemas.openxmlformats.org/officeDocument/2006/relationships/slide" Target="/ppt/slides/slide3.xml" Id="R251961d98af7443f" /><Relationship Type="http://schemas.openxmlformats.org/officeDocument/2006/relationships/slide" Target="/ppt/slides/slide4.xml" Id="R4641609d5da04460" /><Relationship Type="http://schemas.openxmlformats.org/officeDocument/2006/relationships/slide" Target="/ppt/slides/slide5.xml" Id="R450b0f872c01487a" /><Relationship Type="http://schemas.openxmlformats.org/officeDocument/2006/relationships/slide" Target="/ppt/slides/slide6.xml" Id="Rec2b77185ffe4a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0b99069ccc40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c707cc8fd43f0" /><Relationship Type="http://schemas.openxmlformats.org/officeDocument/2006/relationships/theme" Target="/ppt/slideMasters/theme/theme1.xml" Id="R5ff17ecbcc3443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1c707cc8fd43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56f48044844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152cb717c43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2546616db4c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9134c29fe4b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30da0cea546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90d3b9f114a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MELESIO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8. etasje, Oppgang E, Munkedamsveien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924 439 947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