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0a222686b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55086e4d74423"/>
  </p:sldMasterIdLst>
  <p:sldIdLst>
    <p:sldId xmlns:r="http://schemas.openxmlformats.org/officeDocument/2006/relationships" id="256" r:id="Ra771a8046c784f88"/>
    <p:sldId xmlns:r="http://schemas.openxmlformats.org/officeDocument/2006/relationships" id="257" r:id="R716ecab0123e4b32"/>
    <p:sldId xmlns:r="http://schemas.openxmlformats.org/officeDocument/2006/relationships" id="258" r:id="Rf131952e76bd475d"/>
    <p:sldId xmlns:r="http://schemas.openxmlformats.org/officeDocument/2006/relationships" id="259" r:id="R4a64eb4c5e1c4dcb"/>
    <p:sldId xmlns:r="http://schemas.openxmlformats.org/officeDocument/2006/relationships" id="260" r:id="Rf32fb8a69e544c0f"/>
    <p:sldId xmlns:r="http://schemas.openxmlformats.org/officeDocument/2006/relationships" id="261" r:id="R0fdc430bb47f4e6c"/>
    <p:sldId xmlns:r="http://schemas.openxmlformats.org/officeDocument/2006/relationships" id="262" r:id="R80287b4781b7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55086e4d74423" /><Relationship Type="http://schemas.openxmlformats.org/officeDocument/2006/relationships/slide" Target="/ppt/slides/slide1.xml" Id="Ra771a8046c784f88" /><Relationship Type="http://schemas.openxmlformats.org/officeDocument/2006/relationships/slide" Target="/ppt/slides/slide2.xml" Id="R716ecab0123e4b32" /><Relationship Type="http://schemas.openxmlformats.org/officeDocument/2006/relationships/slide" Target="/ppt/slides/slide3.xml" Id="Rf131952e76bd475d" /><Relationship Type="http://schemas.openxmlformats.org/officeDocument/2006/relationships/slide" Target="/ppt/slides/slide4.xml" Id="R4a64eb4c5e1c4dcb" /><Relationship Type="http://schemas.openxmlformats.org/officeDocument/2006/relationships/slide" Target="/ppt/slides/slide5.xml" Id="Rf32fb8a69e544c0f" /><Relationship Type="http://schemas.openxmlformats.org/officeDocument/2006/relationships/slide" Target="/ppt/slides/slide6.xml" Id="R0fdc430bb47f4e6c" /><Relationship Type="http://schemas.openxmlformats.org/officeDocument/2006/relationships/slide" Target="/ppt/slides/slide7.xml" Id="R80287b4781b7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79ede537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9845504114d94" /><Relationship Type="http://schemas.openxmlformats.org/officeDocument/2006/relationships/theme" Target="/ppt/slideMasters/theme/theme1.xml" Id="Ra71d2cf634af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984550411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6c653223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9c6369cf8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da4f2b56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c03d5ecce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73faee34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35d3c48e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ed8dccb42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GRETE ØSTBY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