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d8c43eec9f43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50009c17984404"/>
  </p:sldMasterIdLst>
  <p:sldIdLst>
    <p:sldId xmlns:r="http://schemas.openxmlformats.org/officeDocument/2006/relationships" id="256" r:id="R26c8afaaac06465f"/>
    <p:sldId xmlns:r="http://schemas.openxmlformats.org/officeDocument/2006/relationships" id="257" r:id="R00875edea6e449e7"/>
    <p:sldId xmlns:r="http://schemas.openxmlformats.org/officeDocument/2006/relationships" id="258" r:id="Rad5ddfdd8f154661"/>
    <p:sldId xmlns:r="http://schemas.openxmlformats.org/officeDocument/2006/relationships" id="259" r:id="Rc56377b121fa4bff"/>
    <p:sldId xmlns:r="http://schemas.openxmlformats.org/officeDocument/2006/relationships" id="260" r:id="R478ad88c4ce94117"/>
    <p:sldId xmlns:r="http://schemas.openxmlformats.org/officeDocument/2006/relationships" id="261" r:id="R51575e2d034a4e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50009c17984404" /><Relationship Type="http://schemas.openxmlformats.org/officeDocument/2006/relationships/slide" Target="/ppt/slides/slide1.xml" Id="R26c8afaaac06465f" /><Relationship Type="http://schemas.openxmlformats.org/officeDocument/2006/relationships/slide" Target="/ppt/slides/slide2.xml" Id="R00875edea6e449e7" /><Relationship Type="http://schemas.openxmlformats.org/officeDocument/2006/relationships/slide" Target="/ppt/slides/slide3.xml" Id="Rad5ddfdd8f154661" /><Relationship Type="http://schemas.openxmlformats.org/officeDocument/2006/relationships/slide" Target="/ppt/slides/slide4.xml" Id="Rc56377b121fa4bff" /><Relationship Type="http://schemas.openxmlformats.org/officeDocument/2006/relationships/slide" Target="/ppt/slides/slide5.xml" Id="R478ad88c4ce94117" /><Relationship Type="http://schemas.openxmlformats.org/officeDocument/2006/relationships/slide" Target="/ppt/slides/slide6.xml" Id="R51575e2d034a4e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a4140e764e4c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e1eb445644803" /><Relationship Type="http://schemas.openxmlformats.org/officeDocument/2006/relationships/theme" Target="/ppt/slideMasters/theme/theme1.xml" Id="R2f864f3f8e7041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6e1eb4456448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11763f36b4a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00110d7b94c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74a3dd1e64c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9ec1242e74c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072cb700f48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63ff74f8c44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Vollane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5105 Eidsvåg I Åsane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924 438 320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 INVEST AS</a:t>
            </a:r>
          </a:p>
        </p:txBody>
      </p:sp>
    </p:spTree>
  </p:cSld>
  <p:clrMapOvr>
    <a:masterClrMapping xmlns:a="http://schemas.openxmlformats.org/drawingml/2006/main"/>
  </p:clrMapOvr>
</p:sld>
</file>