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0a6049360a4d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d58dc36f374635"/>
  </p:sldMasterIdLst>
  <p:sldIdLst>
    <p:sldId xmlns:r="http://schemas.openxmlformats.org/officeDocument/2006/relationships" id="256" r:id="Re882034452fb4db8"/>
    <p:sldId xmlns:r="http://schemas.openxmlformats.org/officeDocument/2006/relationships" id="257" r:id="R962e1099e3d7403f"/>
    <p:sldId xmlns:r="http://schemas.openxmlformats.org/officeDocument/2006/relationships" id="258" r:id="Rd4d759acaef84a3e"/>
    <p:sldId xmlns:r="http://schemas.openxmlformats.org/officeDocument/2006/relationships" id="259" r:id="Rd5ab884550d7469e"/>
    <p:sldId xmlns:r="http://schemas.openxmlformats.org/officeDocument/2006/relationships" id="260" r:id="Ra0afba0f62444559"/>
    <p:sldId xmlns:r="http://schemas.openxmlformats.org/officeDocument/2006/relationships" id="261" r:id="Rc3856ee380464fce"/>
    <p:sldId xmlns:r="http://schemas.openxmlformats.org/officeDocument/2006/relationships" id="262" r:id="R96d0b388d73546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58dc36f374635" /><Relationship Type="http://schemas.openxmlformats.org/officeDocument/2006/relationships/slide" Target="/ppt/slides/slide1.xml" Id="Re882034452fb4db8" /><Relationship Type="http://schemas.openxmlformats.org/officeDocument/2006/relationships/slide" Target="/ppt/slides/slide2.xml" Id="R962e1099e3d7403f" /><Relationship Type="http://schemas.openxmlformats.org/officeDocument/2006/relationships/slide" Target="/ppt/slides/slide3.xml" Id="Rd4d759acaef84a3e" /><Relationship Type="http://schemas.openxmlformats.org/officeDocument/2006/relationships/slide" Target="/ppt/slides/slide4.xml" Id="Rd5ab884550d7469e" /><Relationship Type="http://schemas.openxmlformats.org/officeDocument/2006/relationships/slide" Target="/ppt/slides/slide5.xml" Id="Ra0afba0f62444559" /><Relationship Type="http://schemas.openxmlformats.org/officeDocument/2006/relationships/slide" Target="/ppt/slides/slide6.xml" Id="Rc3856ee380464fce" /><Relationship Type="http://schemas.openxmlformats.org/officeDocument/2006/relationships/slide" Target="/ppt/slides/slide7.xml" Id="R96d0b388d73546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a63b133bb48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402e8d80c4fee" /><Relationship Type="http://schemas.openxmlformats.org/officeDocument/2006/relationships/theme" Target="/ppt/slideMasters/theme/theme1.xml" Id="Rd63d4816d1a74d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9402e8d80c4f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e6f6dc5354b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285b01e544d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d834c06f845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c18b922454e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6930368d64f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7f70e480049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824f6c89a48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GRUVE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1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20 424 946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159 578 245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160 130 068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SIGMUND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Wenaasgruppen AS, Wenaashuset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924 431 105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