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22cdecc0c046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1cf5c169c146ea"/>
  </p:sldMasterIdLst>
  <p:sldIdLst>
    <p:sldId xmlns:r="http://schemas.openxmlformats.org/officeDocument/2006/relationships" id="256" r:id="R72b9bbc6f64a44e7"/>
    <p:sldId xmlns:r="http://schemas.openxmlformats.org/officeDocument/2006/relationships" id="257" r:id="Rdbdcc890200b4977"/>
    <p:sldId xmlns:r="http://schemas.openxmlformats.org/officeDocument/2006/relationships" id="258" r:id="R9ab90806ab5c4ffa"/>
    <p:sldId xmlns:r="http://schemas.openxmlformats.org/officeDocument/2006/relationships" id="259" r:id="Redcad87d9bc54f78"/>
    <p:sldId xmlns:r="http://schemas.openxmlformats.org/officeDocument/2006/relationships" id="260" r:id="R45dccd56a5cd42d5"/>
    <p:sldId xmlns:r="http://schemas.openxmlformats.org/officeDocument/2006/relationships" id="261" r:id="R38b357e154c54b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cf5c169c146ea" /><Relationship Type="http://schemas.openxmlformats.org/officeDocument/2006/relationships/slide" Target="/ppt/slides/slide1.xml" Id="R72b9bbc6f64a44e7" /><Relationship Type="http://schemas.openxmlformats.org/officeDocument/2006/relationships/slide" Target="/ppt/slides/slide2.xml" Id="Rdbdcc890200b4977" /><Relationship Type="http://schemas.openxmlformats.org/officeDocument/2006/relationships/slide" Target="/ppt/slides/slide3.xml" Id="R9ab90806ab5c4ffa" /><Relationship Type="http://schemas.openxmlformats.org/officeDocument/2006/relationships/slide" Target="/ppt/slides/slide4.xml" Id="Redcad87d9bc54f78" /><Relationship Type="http://schemas.openxmlformats.org/officeDocument/2006/relationships/slide" Target="/ppt/slides/slide5.xml" Id="R45dccd56a5cd42d5" /><Relationship Type="http://schemas.openxmlformats.org/officeDocument/2006/relationships/slide" Target="/ppt/slides/slide6.xml" Id="R38b357e154c54b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6c5e27c77e46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9b2c0d0474dbf" /><Relationship Type="http://schemas.openxmlformats.org/officeDocument/2006/relationships/theme" Target="/ppt/slideMasters/theme/theme1.xml" Id="R10b48f12bd1e49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29b2c0d0474d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c226273af4a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aaf1e1c8a4b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bc4da9bd643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2d6f0ed1743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eb24f930a49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87f89432643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GRUVE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GRUVE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GRUVE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GRUVE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GRUVE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GRUVE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Wenaasgruppen AS, Wenaashuset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924 431 105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GRUVE 1 AS</a:t>
            </a:r>
          </a:p>
        </p:txBody>
      </p:sp>
    </p:spTree>
  </p:cSld>
  <p:clrMapOvr>
    <a:masterClrMapping xmlns:a="http://schemas.openxmlformats.org/drawingml/2006/main"/>
  </p:clrMapOvr>
</p:sld>
</file>