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18122a9ff342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8d335d560494b"/>
  </p:sldMasterIdLst>
  <p:sldIdLst>
    <p:sldId xmlns:r="http://schemas.openxmlformats.org/officeDocument/2006/relationships" id="256" r:id="R7e55aac9350c4a6a"/>
    <p:sldId xmlns:r="http://schemas.openxmlformats.org/officeDocument/2006/relationships" id="257" r:id="Re9ce3a9818214729"/>
    <p:sldId xmlns:r="http://schemas.openxmlformats.org/officeDocument/2006/relationships" id="258" r:id="R03e41f2db29e4bff"/>
    <p:sldId xmlns:r="http://schemas.openxmlformats.org/officeDocument/2006/relationships" id="259" r:id="R8ba7df73e9f34e24"/>
    <p:sldId xmlns:r="http://schemas.openxmlformats.org/officeDocument/2006/relationships" id="260" r:id="Rad46f0514dd64606"/>
    <p:sldId xmlns:r="http://schemas.openxmlformats.org/officeDocument/2006/relationships" id="261" r:id="R2eb40381858c4753"/>
    <p:sldId xmlns:r="http://schemas.openxmlformats.org/officeDocument/2006/relationships" id="262" r:id="Rfeed6787ca5d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8d335d560494b" /><Relationship Type="http://schemas.openxmlformats.org/officeDocument/2006/relationships/slide" Target="/ppt/slides/slide1.xml" Id="R7e55aac9350c4a6a" /><Relationship Type="http://schemas.openxmlformats.org/officeDocument/2006/relationships/slide" Target="/ppt/slides/slide2.xml" Id="Re9ce3a9818214729" /><Relationship Type="http://schemas.openxmlformats.org/officeDocument/2006/relationships/slide" Target="/ppt/slides/slide3.xml" Id="R03e41f2db29e4bff" /><Relationship Type="http://schemas.openxmlformats.org/officeDocument/2006/relationships/slide" Target="/ppt/slides/slide4.xml" Id="R8ba7df73e9f34e24" /><Relationship Type="http://schemas.openxmlformats.org/officeDocument/2006/relationships/slide" Target="/ppt/slides/slide5.xml" Id="Rad46f0514dd64606" /><Relationship Type="http://schemas.openxmlformats.org/officeDocument/2006/relationships/slide" Target="/ppt/slides/slide6.xml" Id="R2eb40381858c4753" /><Relationship Type="http://schemas.openxmlformats.org/officeDocument/2006/relationships/slide" Target="/ppt/slides/slide7.xml" Id="Rfeed6787ca5d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5f0122f8c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62b6a27694518" /><Relationship Type="http://schemas.openxmlformats.org/officeDocument/2006/relationships/theme" Target="/ppt/slideMasters/theme/theme1.xml" Id="R3e47e04dc443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62b6a2769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b6a5f4d6a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c108474a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6d4ec010b42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6278ae13345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251dffb61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37e5c550344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82d6e6e7c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EHOLT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25 040 354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ARTHUR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29,2 %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TORRILL LIV HERSTRØM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EYVIND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EHOLT INVEST AS</a:t>
            </a:r>
          </a:p>
        </p:txBody>
      </p:sp>
    </p:spTree>
  </p:cSld>
  <p:clrMapOvr>
    <a:masterClrMapping xmlns:a="http://schemas.openxmlformats.org/drawingml/2006/main"/>
  </p:clrMapOvr>
</p:sld>
</file>