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ad43081dd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a2ad4435840cd"/>
  </p:sldMasterIdLst>
  <p:sldIdLst>
    <p:sldId xmlns:r="http://schemas.openxmlformats.org/officeDocument/2006/relationships" id="256" r:id="R23f7afb58de248a8"/>
    <p:sldId xmlns:r="http://schemas.openxmlformats.org/officeDocument/2006/relationships" id="257" r:id="Rc697432801914454"/>
    <p:sldId xmlns:r="http://schemas.openxmlformats.org/officeDocument/2006/relationships" id="258" r:id="R02c06dfc173448a8"/>
    <p:sldId xmlns:r="http://schemas.openxmlformats.org/officeDocument/2006/relationships" id="259" r:id="R34b65f3a58fb40ea"/>
    <p:sldId xmlns:r="http://schemas.openxmlformats.org/officeDocument/2006/relationships" id="260" r:id="Reea24d4b5c4d4d9f"/>
    <p:sldId xmlns:r="http://schemas.openxmlformats.org/officeDocument/2006/relationships" id="261" r:id="Racd0a5d4e1a8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a2ad4435840cd" /><Relationship Type="http://schemas.openxmlformats.org/officeDocument/2006/relationships/slide" Target="/ppt/slides/slide1.xml" Id="R23f7afb58de248a8" /><Relationship Type="http://schemas.openxmlformats.org/officeDocument/2006/relationships/slide" Target="/ppt/slides/slide2.xml" Id="Rc697432801914454" /><Relationship Type="http://schemas.openxmlformats.org/officeDocument/2006/relationships/slide" Target="/ppt/slides/slide3.xml" Id="R02c06dfc173448a8" /><Relationship Type="http://schemas.openxmlformats.org/officeDocument/2006/relationships/slide" Target="/ppt/slides/slide4.xml" Id="R34b65f3a58fb40ea" /><Relationship Type="http://schemas.openxmlformats.org/officeDocument/2006/relationships/slide" Target="/ppt/slides/slide5.xml" Id="Reea24d4b5c4d4d9f" /><Relationship Type="http://schemas.openxmlformats.org/officeDocument/2006/relationships/slide" Target="/ppt/slides/slide6.xml" Id="Racd0a5d4e1a8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d449291ee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17882c3f44ba" /><Relationship Type="http://schemas.openxmlformats.org/officeDocument/2006/relationships/theme" Target="/ppt/slideMasters/theme/theme1.xml" Id="Rc1126e86facb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217882c3f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3ed2f2e8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b515ae33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c559cd7f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8947866d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88f31e31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c3add36a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