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69c9cfe888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ba157596ff487e"/>
  </p:sldMasterIdLst>
  <p:sldIdLst>
    <p:sldId xmlns:r="http://schemas.openxmlformats.org/officeDocument/2006/relationships" id="256" r:id="Rad12b0d6bc174d34"/>
    <p:sldId xmlns:r="http://schemas.openxmlformats.org/officeDocument/2006/relationships" id="257" r:id="R99a1dfc3070c4cdd"/>
    <p:sldId xmlns:r="http://schemas.openxmlformats.org/officeDocument/2006/relationships" id="258" r:id="Rbce45429b89e4f08"/>
    <p:sldId xmlns:r="http://schemas.openxmlformats.org/officeDocument/2006/relationships" id="259" r:id="Rb166f7b179f947ef"/>
    <p:sldId xmlns:r="http://schemas.openxmlformats.org/officeDocument/2006/relationships" id="260" r:id="Re67fba87533a4adb"/>
    <p:sldId xmlns:r="http://schemas.openxmlformats.org/officeDocument/2006/relationships" id="261" r:id="R1ee634af5fae4d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a157596ff487e" /><Relationship Type="http://schemas.openxmlformats.org/officeDocument/2006/relationships/slide" Target="/ppt/slides/slide1.xml" Id="Rad12b0d6bc174d34" /><Relationship Type="http://schemas.openxmlformats.org/officeDocument/2006/relationships/slide" Target="/ppt/slides/slide2.xml" Id="R99a1dfc3070c4cdd" /><Relationship Type="http://schemas.openxmlformats.org/officeDocument/2006/relationships/slide" Target="/ppt/slides/slide3.xml" Id="Rbce45429b89e4f08" /><Relationship Type="http://schemas.openxmlformats.org/officeDocument/2006/relationships/slide" Target="/ppt/slides/slide4.xml" Id="Rb166f7b179f947ef" /><Relationship Type="http://schemas.openxmlformats.org/officeDocument/2006/relationships/slide" Target="/ppt/slides/slide5.xml" Id="Re67fba87533a4adb" /><Relationship Type="http://schemas.openxmlformats.org/officeDocument/2006/relationships/slide" Target="/ppt/slides/slide6.xml" Id="R1ee634af5fae4d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23c46bd55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76b95d11b45f4" /><Relationship Type="http://schemas.openxmlformats.org/officeDocument/2006/relationships/theme" Target="/ppt/slideMasters/theme/theme1.xml" Id="R1dbfcfe810dc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76b95d11b45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fc8974a25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9b541ad21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683b930db4a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d4bcee7a54c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545b784584b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946e0944d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WILLINIKKERSEN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924 414 731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