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f30d3bec7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2db6c1d0649c6"/>
  </p:sldMasterIdLst>
  <p:sldIdLst>
    <p:sldId xmlns:r="http://schemas.openxmlformats.org/officeDocument/2006/relationships" id="256" r:id="Ree78762c1c5f45b9"/>
    <p:sldId xmlns:r="http://schemas.openxmlformats.org/officeDocument/2006/relationships" id="257" r:id="R36fbabc1dd564186"/>
    <p:sldId xmlns:r="http://schemas.openxmlformats.org/officeDocument/2006/relationships" id="258" r:id="Rf50ab694dac24f8a"/>
    <p:sldId xmlns:r="http://schemas.openxmlformats.org/officeDocument/2006/relationships" id="259" r:id="R15eba9585ea046f0"/>
    <p:sldId xmlns:r="http://schemas.openxmlformats.org/officeDocument/2006/relationships" id="260" r:id="Rf9b2ff01b8234449"/>
    <p:sldId xmlns:r="http://schemas.openxmlformats.org/officeDocument/2006/relationships" id="261" r:id="R0bc487c367b44811"/>
    <p:sldId xmlns:r="http://schemas.openxmlformats.org/officeDocument/2006/relationships" id="262" r:id="Ra6fe39266b37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2db6c1d0649c6" /><Relationship Type="http://schemas.openxmlformats.org/officeDocument/2006/relationships/slide" Target="/ppt/slides/slide1.xml" Id="Ree78762c1c5f45b9" /><Relationship Type="http://schemas.openxmlformats.org/officeDocument/2006/relationships/slide" Target="/ppt/slides/slide2.xml" Id="R36fbabc1dd564186" /><Relationship Type="http://schemas.openxmlformats.org/officeDocument/2006/relationships/slide" Target="/ppt/slides/slide3.xml" Id="Rf50ab694dac24f8a" /><Relationship Type="http://schemas.openxmlformats.org/officeDocument/2006/relationships/slide" Target="/ppt/slides/slide4.xml" Id="R15eba9585ea046f0" /><Relationship Type="http://schemas.openxmlformats.org/officeDocument/2006/relationships/slide" Target="/ppt/slides/slide5.xml" Id="Rf9b2ff01b8234449" /><Relationship Type="http://schemas.openxmlformats.org/officeDocument/2006/relationships/slide" Target="/ppt/slides/slide6.xml" Id="R0bc487c367b44811" /><Relationship Type="http://schemas.openxmlformats.org/officeDocument/2006/relationships/slide" Target="/ppt/slides/slide7.xml" Id="Ra6fe39266b37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ef692b486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04d91d4ec491b" /><Relationship Type="http://schemas.openxmlformats.org/officeDocument/2006/relationships/theme" Target="/ppt/slideMasters/theme/theme1.xml" Id="Rd9801357401b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04d91d4ec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5d3cc9e8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56aa5c442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8bb758fb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5bc4a0d0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979fd3668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902986a15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ea834fd56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42 905 114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42 905 114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BENEDICTE HERSTRØM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